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3300"/>
    <a:srgbClr val="CC6600"/>
    <a:srgbClr val="FFCC66"/>
    <a:srgbClr val="FFCC00"/>
    <a:srgbClr val="CC9900"/>
    <a:srgbClr val="66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6937" autoAdjust="0"/>
  </p:normalViewPr>
  <p:slideViewPr>
    <p:cSldViewPr>
      <p:cViewPr varScale="1">
        <p:scale>
          <a:sx n="111" d="100"/>
          <a:sy n="111" d="100"/>
        </p:scale>
        <p:origin x="147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86F2B-3F6A-49CF-9962-B4A7E1AD9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F62610-621B-44D4-A5A8-46710AB9C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3678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3AC76-EF76-434D-B93D-788F3DA8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A5CE17B-570A-4EC1-B01D-039C01C47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6068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53B4C8-FCD9-4334-A875-D3C134CA8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30F84D-1154-4C45-BFF8-59FBC4111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8731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7197C3-4C15-4A49-A3CF-166E6AF2C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94183A-4643-4412-8A35-5B9FCC04F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5458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E12075-75C7-4E28-A531-F1F694D3A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5E8407-4B0A-4237-A4A0-37B96EC2E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4398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CD4D8E-905D-46DE-BA78-932E383AF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2D3B77-9EC7-443D-AF3B-4AF59BFF6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F80CD4-90B1-478F-B84F-8D684CEDA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9842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C10C0B-462D-4263-8650-ADE123C2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8006F5-37DB-4350-A250-969423C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FC4640-6079-4C2E-8739-CBFD445A5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7F799DC-6307-4623-B1AA-09F0EFD10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B8D63C-1D1E-4E80-9784-7A5A823900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5258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D09EC1-CFDA-41AA-BCD6-A42102DA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54015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18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97A7BF-648C-407B-A05D-6AC251CE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534F49-D5F8-420F-AB71-B680D4A40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776B9F-21F5-494F-8E7D-315B92A3E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920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AED726-C26F-4017-A694-D7B2314D5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DC48F71-009E-4CF3-A8F8-1B94D4CE1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46A936-779D-4A19-ACA7-DA4557BFF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5606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B3249285-23E8-4BE9-B210-065C88DD01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FB1D196-8821-47D7-BA5E-0C0F33E61E6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49837F5C-A41E-4F36-9779-6F937BC7F6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4B454B3-DE8D-4FB0-92D4-462C99351C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C857C27C-F03E-46F1-9D1F-9B001A1474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0338B1FD-EB29-4A15-9CC6-26DC942BBE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8351D64A-3AE7-4F28-9E32-AE741C68B1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20D71DA-8697-4363-838B-CAD237A377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4CB0C4AA-163C-4FC6-A464-B32DE1CA49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DDCAADDD-4487-4D02-8672-F7C0C3EB2D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FEFF34D8-C644-4702-B3B0-F49AF6AF78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37B7158D-96D2-4BA2-B5D6-6E6AE68B7B7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95936AF0-3B26-4B5A-A4B8-78AF141631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5B43FE0B-99F9-4FEF-8F52-E6B4058303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A58C4124-A014-4AE4-A4E2-931CC08C946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5BEC2D3-29CA-4FD0-AE6E-22029B2B51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1C7DAF0C-4D4D-4BB0-B218-52CDFE7D19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7B54F1E6-B6C5-4618-950B-3E4BD1475D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18" name="Group 178">
            <a:extLst>
              <a:ext uri="{FF2B5EF4-FFF2-40B4-BE49-F238E27FC236}">
                <a16:creationId xmlns:a16="http://schemas.microsoft.com/office/drawing/2014/main" id="{7D976E4E-2E69-4B8F-8577-CD6FC79F9AC4}"/>
              </a:ext>
            </a:extLst>
          </p:cNvPr>
          <p:cNvGrpSpPr>
            <a:grpSpLocks/>
          </p:cNvGrpSpPr>
          <p:nvPr/>
        </p:nvGrpSpPr>
        <p:grpSpPr bwMode="auto">
          <a:xfrm>
            <a:off x="8093054" y="840124"/>
            <a:ext cx="1189037" cy="1574800"/>
            <a:chOff x="0" y="0"/>
            <a:chExt cx="1673" cy="2215"/>
          </a:xfrm>
        </p:grpSpPr>
        <p:sp>
          <p:nvSpPr>
            <p:cNvPr id="61604" name="Freeform 164">
              <a:extLst>
                <a:ext uri="{FF2B5EF4-FFF2-40B4-BE49-F238E27FC236}">
                  <a16:creationId xmlns:a16="http://schemas.microsoft.com/office/drawing/2014/main" id="{B4DBF107-9437-4B26-872A-F419DBB615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0" y="0"/>
              <a:ext cx="1673" cy="2215"/>
            </a:xfrm>
            <a:custGeom>
              <a:avLst/>
              <a:gdLst>
                <a:gd name="T0" fmla="*/ 0 w 1673"/>
                <a:gd name="T1" fmla="*/ 55 h 2215"/>
                <a:gd name="T2" fmla="*/ 1 w 1673"/>
                <a:gd name="T3" fmla="*/ 542 h 2215"/>
                <a:gd name="T4" fmla="*/ 57 w 1673"/>
                <a:gd name="T5" fmla="*/ 542 h 2215"/>
                <a:gd name="T6" fmla="*/ 57 w 1673"/>
                <a:gd name="T7" fmla="*/ 995 h 2215"/>
                <a:gd name="T8" fmla="*/ 1 w 1673"/>
                <a:gd name="T9" fmla="*/ 995 h 2215"/>
                <a:gd name="T10" fmla="*/ 2 w 1673"/>
                <a:gd name="T11" fmla="*/ 2179 h 2215"/>
                <a:gd name="T12" fmla="*/ 3 w 1673"/>
                <a:gd name="T13" fmla="*/ 2196 h 2215"/>
                <a:gd name="T14" fmla="*/ 17 w 1673"/>
                <a:gd name="T15" fmla="*/ 2208 h 2215"/>
                <a:gd name="T16" fmla="*/ 33 w 1673"/>
                <a:gd name="T17" fmla="*/ 2214 h 2215"/>
                <a:gd name="T18" fmla="*/ 57 w 1673"/>
                <a:gd name="T19" fmla="*/ 2214 h 2215"/>
                <a:gd name="T20" fmla="*/ 1608 w 1673"/>
                <a:gd name="T21" fmla="*/ 2215 h 2215"/>
                <a:gd name="T22" fmla="*/ 1635 w 1673"/>
                <a:gd name="T23" fmla="*/ 2209 h 2215"/>
                <a:gd name="T24" fmla="*/ 1653 w 1673"/>
                <a:gd name="T25" fmla="*/ 2200 h 2215"/>
                <a:gd name="T26" fmla="*/ 1668 w 1673"/>
                <a:gd name="T27" fmla="*/ 2187 h 2215"/>
                <a:gd name="T28" fmla="*/ 1673 w 1673"/>
                <a:gd name="T29" fmla="*/ 2165 h 2215"/>
                <a:gd name="T30" fmla="*/ 1673 w 1673"/>
                <a:gd name="T31" fmla="*/ 797 h 2215"/>
                <a:gd name="T32" fmla="*/ 1617 w 1673"/>
                <a:gd name="T33" fmla="*/ 797 h 2215"/>
                <a:gd name="T34" fmla="*/ 1617 w 1673"/>
                <a:gd name="T35" fmla="*/ 683 h 2215"/>
                <a:gd name="T36" fmla="*/ 1673 w 1673"/>
                <a:gd name="T37" fmla="*/ 683 h 2215"/>
                <a:gd name="T38" fmla="*/ 1673 w 1673"/>
                <a:gd name="T39" fmla="*/ 258 h 2215"/>
                <a:gd name="T40" fmla="*/ 1418 w 1673"/>
                <a:gd name="T41" fmla="*/ 3 h 2215"/>
                <a:gd name="T42" fmla="*/ 74 w 1673"/>
                <a:gd name="T43" fmla="*/ 0 h 2215"/>
                <a:gd name="T44" fmla="*/ 48 w 1673"/>
                <a:gd name="T45" fmla="*/ 2 h 2215"/>
                <a:gd name="T46" fmla="*/ 22 w 1673"/>
                <a:gd name="T47" fmla="*/ 10 h 2215"/>
                <a:gd name="T48" fmla="*/ 6 w 1673"/>
                <a:gd name="T49" fmla="*/ 28 h 2215"/>
                <a:gd name="T50" fmla="*/ 0 w 1673"/>
                <a:gd name="T51" fmla="*/ 55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73" h="2215">
                  <a:moveTo>
                    <a:pt x="0" y="55"/>
                  </a:moveTo>
                  <a:lnTo>
                    <a:pt x="1" y="542"/>
                  </a:lnTo>
                  <a:lnTo>
                    <a:pt x="57" y="542"/>
                  </a:lnTo>
                  <a:lnTo>
                    <a:pt x="57" y="995"/>
                  </a:lnTo>
                  <a:lnTo>
                    <a:pt x="1" y="995"/>
                  </a:lnTo>
                  <a:lnTo>
                    <a:pt x="2" y="2179"/>
                  </a:lnTo>
                  <a:lnTo>
                    <a:pt x="3" y="2196"/>
                  </a:lnTo>
                  <a:lnTo>
                    <a:pt x="17" y="2208"/>
                  </a:lnTo>
                  <a:lnTo>
                    <a:pt x="33" y="2214"/>
                  </a:lnTo>
                  <a:lnTo>
                    <a:pt x="57" y="2214"/>
                  </a:lnTo>
                  <a:lnTo>
                    <a:pt x="1608" y="2215"/>
                  </a:lnTo>
                  <a:lnTo>
                    <a:pt x="1635" y="2209"/>
                  </a:lnTo>
                  <a:lnTo>
                    <a:pt x="1653" y="2200"/>
                  </a:lnTo>
                  <a:lnTo>
                    <a:pt x="1668" y="2187"/>
                  </a:lnTo>
                  <a:lnTo>
                    <a:pt x="1673" y="2165"/>
                  </a:lnTo>
                  <a:lnTo>
                    <a:pt x="1673" y="797"/>
                  </a:lnTo>
                  <a:lnTo>
                    <a:pt x="1617" y="797"/>
                  </a:lnTo>
                  <a:lnTo>
                    <a:pt x="1617" y="683"/>
                  </a:lnTo>
                  <a:lnTo>
                    <a:pt x="1673" y="683"/>
                  </a:lnTo>
                  <a:lnTo>
                    <a:pt x="1673" y="258"/>
                  </a:lnTo>
                  <a:lnTo>
                    <a:pt x="1418" y="3"/>
                  </a:lnTo>
                  <a:lnTo>
                    <a:pt x="74" y="0"/>
                  </a:lnTo>
                  <a:lnTo>
                    <a:pt x="48" y="2"/>
                  </a:lnTo>
                  <a:lnTo>
                    <a:pt x="22" y="10"/>
                  </a:lnTo>
                  <a:lnTo>
                    <a:pt x="6" y="28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5" name="Rectangle 165">
              <a:extLst>
                <a:ext uri="{FF2B5EF4-FFF2-40B4-BE49-F238E27FC236}">
                  <a16:creationId xmlns:a16="http://schemas.microsoft.com/office/drawing/2014/main" id="{EAF29DBD-4E32-4202-B85C-56FF7759FBF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16" y="542"/>
              <a:ext cx="56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Rectangle 168">
              <a:extLst>
                <a:ext uri="{FF2B5EF4-FFF2-40B4-BE49-F238E27FC236}">
                  <a16:creationId xmlns:a16="http://schemas.microsoft.com/office/drawing/2014/main" id="{A1F18C57-CCFC-46B5-BCFD-449306366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" y="227"/>
              <a:ext cx="142" cy="311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Rectangle 169">
              <a:extLst>
                <a:ext uri="{FF2B5EF4-FFF2-40B4-BE49-F238E27FC236}">
                  <a16:creationId xmlns:a16="http://schemas.microsoft.com/office/drawing/2014/main" id="{05A99A8F-CF6B-47FB-9599-6075D8556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Rectangle 170">
              <a:extLst>
                <a:ext uri="{FF2B5EF4-FFF2-40B4-BE49-F238E27FC236}">
                  <a16:creationId xmlns:a16="http://schemas.microsoft.com/office/drawing/2014/main" id="{0ADD8D7E-6D33-4D47-87B1-13ADD1921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Rectangle 171">
              <a:extLst>
                <a:ext uri="{FF2B5EF4-FFF2-40B4-BE49-F238E27FC236}">
                  <a16:creationId xmlns:a16="http://schemas.microsoft.com/office/drawing/2014/main" id="{BAED7530-8A35-4251-BA46-4820D57D9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Rectangle 172">
              <a:extLst>
                <a:ext uri="{FF2B5EF4-FFF2-40B4-BE49-F238E27FC236}">
                  <a16:creationId xmlns:a16="http://schemas.microsoft.com/office/drawing/2014/main" id="{9F2A0856-11C1-414B-A13F-1CC9BBD35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3" name="Rectangle 173">
              <a:extLst>
                <a:ext uri="{FF2B5EF4-FFF2-40B4-BE49-F238E27FC236}">
                  <a16:creationId xmlns:a16="http://schemas.microsoft.com/office/drawing/2014/main" id="{F47B95BF-9BFE-4485-B119-CB7E8AF11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4" name="Rectangle 174">
              <a:extLst>
                <a:ext uri="{FF2B5EF4-FFF2-40B4-BE49-F238E27FC236}">
                  <a16:creationId xmlns:a16="http://schemas.microsoft.com/office/drawing/2014/main" id="{E92C7E48-AA43-4499-B0A0-6B88CEBD9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Rectangle 175">
              <a:extLst>
                <a:ext uri="{FF2B5EF4-FFF2-40B4-BE49-F238E27FC236}">
                  <a16:creationId xmlns:a16="http://schemas.microsoft.com/office/drawing/2014/main" id="{5FC304CB-6914-4D94-B778-F27485FE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Rectangle 176">
              <a:extLst>
                <a:ext uri="{FF2B5EF4-FFF2-40B4-BE49-F238E27FC236}">
                  <a16:creationId xmlns:a16="http://schemas.microsoft.com/office/drawing/2014/main" id="{8F87D82E-193B-49EF-9B1E-97736278D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0" y="56"/>
              <a:ext cx="86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9" name="Group 188">
            <a:extLst>
              <a:ext uri="{FF2B5EF4-FFF2-40B4-BE49-F238E27FC236}">
                <a16:creationId xmlns:a16="http://schemas.microsoft.com/office/drawing/2014/main" id="{20857E1B-DAC2-4EFF-96E9-0CE52176A91C}"/>
              </a:ext>
            </a:extLst>
          </p:cNvPr>
          <p:cNvGrpSpPr>
            <a:grpSpLocks/>
          </p:cNvGrpSpPr>
          <p:nvPr/>
        </p:nvGrpSpPr>
        <p:grpSpPr bwMode="auto">
          <a:xfrm>
            <a:off x="8102648" y="2779296"/>
            <a:ext cx="1189038" cy="1574800"/>
            <a:chOff x="0" y="0"/>
            <a:chExt cx="1673" cy="2215"/>
          </a:xfrm>
        </p:grpSpPr>
        <p:sp>
          <p:nvSpPr>
            <p:cNvPr id="200" name="Freeform 189">
              <a:extLst>
                <a:ext uri="{FF2B5EF4-FFF2-40B4-BE49-F238E27FC236}">
                  <a16:creationId xmlns:a16="http://schemas.microsoft.com/office/drawing/2014/main" id="{D5BA60A2-DEC8-43C6-A13E-EC992C1F71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0" y="0"/>
              <a:ext cx="1673" cy="2215"/>
            </a:xfrm>
            <a:custGeom>
              <a:avLst/>
              <a:gdLst>
                <a:gd name="T0" fmla="*/ 0 w 1673"/>
                <a:gd name="T1" fmla="*/ 55 h 2215"/>
                <a:gd name="T2" fmla="*/ 1 w 1673"/>
                <a:gd name="T3" fmla="*/ 542 h 2215"/>
                <a:gd name="T4" fmla="*/ 57 w 1673"/>
                <a:gd name="T5" fmla="*/ 542 h 2215"/>
                <a:gd name="T6" fmla="*/ 57 w 1673"/>
                <a:gd name="T7" fmla="*/ 995 h 2215"/>
                <a:gd name="T8" fmla="*/ 1 w 1673"/>
                <a:gd name="T9" fmla="*/ 995 h 2215"/>
                <a:gd name="T10" fmla="*/ 2 w 1673"/>
                <a:gd name="T11" fmla="*/ 2179 h 2215"/>
                <a:gd name="T12" fmla="*/ 3 w 1673"/>
                <a:gd name="T13" fmla="*/ 2196 h 2215"/>
                <a:gd name="T14" fmla="*/ 17 w 1673"/>
                <a:gd name="T15" fmla="*/ 2208 h 2215"/>
                <a:gd name="T16" fmla="*/ 33 w 1673"/>
                <a:gd name="T17" fmla="*/ 2214 h 2215"/>
                <a:gd name="T18" fmla="*/ 57 w 1673"/>
                <a:gd name="T19" fmla="*/ 2214 h 2215"/>
                <a:gd name="T20" fmla="*/ 1608 w 1673"/>
                <a:gd name="T21" fmla="*/ 2215 h 2215"/>
                <a:gd name="T22" fmla="*/ 1635 w 1673"/>
                <a:gd name="T23" fmla="*/ 2209 h 2215"/>
                <a:gd name="T24" fmla="*/ 1653 w 1673"/>
                <a:gd name="T25" fmla="*/ 2200 h 2215"/>
                <a:gd name="T26" fmla="*/ 1668 w 1673"/>
                <a:gd name="T27" fmla="*/ 2187 h 2215"/>
                <a:gd name="T28" fmla="*/ 1673 w 1673"/>
                <a:gd name="T29" fmla="*/ 2165 h 2215"/>
                <a:gd name="T30" fmla="*/ 1673 w 1673"/>
                <a:gd name="T31" fmla="*/ 797 h 2215"/>
                <a:gd name="T32" fmla="*/ 1617 w 1673"/>
                <a:gd name="T33" fmla="*/ 797 h 2215"/>
                <a:gd name="T34" fmla="*/ 1617 w 1673"/>
                <a:gd name="T35" fmla="*/ 683 h 2215"/>
                <a:gd name="T36" fmla="*/ 1673 w 1673"/>
                <a:gd name="T37" fmla="*/ 683 h 2215"/>
                <a:gd name="T38" fmla="*/ 1673 w 1673"/>
                <a:gd name="T39" fmla="*/ 258 h 2215"/>
                <a:gd name="T40" fmla="*/ 1418 w 1673"/>
                <a:gd name="T41" fmla="*/ 3 h 2215"/>
                <a:gd name="T42" fmla="*/ 74 w 1673"/>
                <a:gd name="T43" fmla="*/ 0 h 2215"/>
                <a:gd name="T44" fmla="*/ 48 w 1673"/>
                <a:gd name="T45" fmla="*/ 2 h 2215"/>
                <a:gd name="T46" fmla="*/ 22 w 1673"/>
                <a:gd name="T47" fmla="*/ 10 h 2215"/>
                <a:gd name="T48" fmla="*/ 6 w 1673"/>
                <a:gd name="T49" fmla="*/ 28 h 2215"/>
                <a:gd name="T50" fmla="*/ 0 w 1673"/>
                <a:gd name="T51" fmla="*/ 55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73" h="2215">
                  <a:moveTo>
                    <a:pt x="0" y="55"/>
                  </a:moveTo>
                  <a:lnTo>
                    <a:pt x="1" y="542"/>
                  </a:lnTo>
                  <a:lnTo>
                    <a:pt x="57" y="542"/>
                  </a:lnTo>
                  <a:lnTo>
                    <a:pt x="57" y="995"/>
                  </a:lnTo>
                  <a:lnTo>
                    <a:pt x="1" y="995"/>
                  </a:lnTo>
                  <a:lnTo>
                    <a:pt x="2" y="2179"/>
                  </a:lnTo>
                  <a:lnTo>
                    <a:pt x="3" y="2196"/>
                  </a:lnTo>
                  <a:lnTo>
                    <a:pt x="17" y="2208"/>
                  </a:lnTo>
                  <a:lnTo>
                    <a:pt x="33" y="2214"/>
                  </a:lnTo>
                  <a:lnTo>
                    <a:pt x="57" y="2214"/>
                  </a:lnTo>
                  <a:lnTo>
                    <a:pt x="1608" y="2215"/>
                  </a:lnTo>
                  <a:lnTo>
                    <a:pt x="1635" y="2209"/>
                  </a:lnTo>
                  <a:lnTo>
                    <a:pt x="1653" y="2200"/>
                  </a:lnTo>
                  <a:lnTo>
                    <a:pt x="1668" y="2187"/>
                  </a:lnTo>
                  <a:lnTo>
                    <a:pt x="1673" y="2165"/>
                  </a:lnTo>
                  <a:lnTo>
                    <a:pt x="1673" y="797"/>
                  </a:lnTo>
                  <a:lnTo>
                    <a:pt x="1617" y="797"/>
                  </a:lnTo>
                  <a:lnTo>
                    <a:pt x="1617" y="683"/>
                  </a:lnTo>
                  <a:lnTo>
                    <a:pt x="1673" y="683"/>
                  </a:lnTo>
                  <a:lnTo>
                    <a:pt x="1673" y="258"/>
                  </a:lnTo>
                  <a:lnTo>
                    <a:pt x="1418" y="3"/>
                  </a:lnTo>
                  <a:lnTo>
                    <a:pt x="74" y="0"/>
                  </a:lnTo>
                  <a:lnTo>
                    <a:pt x="48" y="2"/>
                  </a:lnTo>
                  <a:lnTo>
                    <a:pt x="22" y="10"/>
                  </a:lnTo>
                  <a:lnTo>
                    <a:pt x="6" y="28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" name="Rectangle 190">
              <a:extLst>
                <a:ext uri="{FF2B5EF4-FFF2-40B4-BE49-F238E27FC236}">
                  <a16:creationId xmlns:a16="http://schemas.microsoft.com/office/drawing/2014/main" id="{BC2B44BE-D7C0-4188-83AD-43CB65CACE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16" y="542"/>
              <a:ext cx="56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Rectangle 191">
              <a:extLst>
                <a:ext uri="{FF2B5EF4-FFF2-40B4-BE49-F238E27FC236}">
                  <a16:creationId xmlns:a16="http://schemas.microsoft.com/office/drawing/2014/main" id="{5019B694-A422-40E6-A759-BB9946DC2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" y="227"/>
              <a:ext cx="142" cy="311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Rectangle 192">
              <a:extLst>
                <a:ext uri="{FF2B5EF4-FFF2-40B4-BE49-F238E27FC236}">
                  <a16:creationId xmlns:a16="http://schemas.microsoft.com/office/drawing/2014/main" id="{1995BA2E-308D-4A02-B7E4-421B1BAE7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Rectangle 193">
              <a:extLst>
                <a:ext uri="{FF2B5EF4-FFF2-40B4-BE49-F238E27FC236}">
                  <a16:creationId xmlns:a16="http://schemas.microsoft.com/office/drawing/2014/main" id="{BFD5844E-33BB-4A2C-968A-79F9F2558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Rectangle 194">
              <a:extLst>
                <a:ext uri="{FF2B5EF4-FFF2-40B4-BE49-F238E27FC236}">
                  <a16:creationId xmlns:a16="http://schemas.microsoft.com/office/drawing/2014/main" id="{C425608D-5AA5-4BAA-8387-9391DF5DA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Rectangle 195">
              <a:extLst>
                <a:ext uri="{FF2B5EF4-FFF2-40B4-BE49-F238E27FC236}">
                  <a16:creationId xmlns:a16="http://schemas.microsoft.com/office/drawing/2014/main" id="{9A6D1E18-2B86-4DB1-81BE-A6D5EDD8A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Rectangle 196">
              <a:extLst>
                <a:ext uri="{FF2B5EF4-FFF2-40B4-BE49-F238E27FC236}">
                  <a16:creationId xmlns:a16="http://schemas.microsoft.com/office/drawing/2014/main" id="{40310174-6F68-49EE-B545-983F5A160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Rectangle 197">
              <a:extLst>
                <a:ext uri="{FF2B5EF4-FFF2-40B4-BE49-F238E27FC236}">
                  <a16:creationId xmlns:a16="http://schemas.microsoft.com/office/drawing/2014/main" id="{FB970DB0-7521-462D-BDDE-FC5511DE4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Rectangle 198">
              <a:extLst>
                <a:ext uri="{FF2B5EF4-FFF2-40B4-BE49-F238E27FC236}">
                  <a16:creationId xmlns:a16="http://schemas.microsoft.com/office/drawing/2014/main" id="{ABC2B1A2-3A7D-4009-A0B8-27AC8D878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56"/>
              <a:ext cx="142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Rectangle 199">
              <a:extLst>
                <a:ext uri="{FF2B5EF4-FFF2-40B4-BE49-F238E27FC236}">
                  <a16:creationId xmlns:a16="http://schemas.microsoft.com/office/drawing/2014/main" id="{7E3026E3-6305-432C-A05E-C00B05440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0" y="56"/>
              <a:ext cx="86" cy="369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35FD15E-C3F8-4805-A491-5D9AC3089107}"/>
              </a:ext>
            </a:extLst>
          </p:cNvPr>
          <p:cNvGrpSpPr/>
          <p:nvPr/>
        </p:nvGrpSpPr>
        <p:grpSpPr>
          <a:xfrm>
            <a:off x="614722" y="840124"/>
            <a:ext cx="1206141" cy="3513972"/>
            <a:chOff x="614722" y="840124"/>
            <a:chExt cx="1206141" cy="3513972"/>
          </a:xfrm>
        </p:grpSpPr>
        <p:grpSp>
          <p:nvGrpSpPr>
            <p:cNvPr id="61617" name="Group 177">
              <a:extLst>
                <a:ext uri="{FF2B5EF4-FFF2-40B4-BE49-F238E27FC236}">
                  <a16:creationId xmlns:a16="http://schemas.microsoft.com/office/drawing/2014/main" id="{6A3F7A46-66F8-4F0C-BABD-2FBA370026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825" y="840124"/>
              <a:ext cx="1189038" cy="1574800"/>
              <a:chOff x="1560" y="1760"/>
              <a:chExt cx="1673" cy="2215"/>
            </a:xfrm>
          </p:grpSpPr>
          <p:sp>
            <p:nvSpPr>
              <p:cNvPr id="61591" name="Freeform 151">
                <a:extLst>
                  <a:ext uri="{FF2B5EF4-FFF2-40B4-BE49-F238E27FC236}">
                    <a16:creationId xmlns:a16="http://schemas.microsoft.com/office/drawing/2014/main" id="{E7057251-6AE2-432C-952B-C7F119E27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93" name="Rectangle 153">
                <a:extLst>
                  <a:ext uri="{FF2B5EF4-FFF2-40B4-BE49-F238E27FC236}">
                    <a16:creationId xmlns:a16="http://schemas.microsoft.com/office/drawing/2014/main" id="{8382B77B-BAD1-4EA3-995E-C8252901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4" name="AutoShape 154">
                <a:extLst>
                  <a:ext uri="{FF2B5EF4-FFF2-40B4-BE49-F238E27FC236}">
                    <a16:creationId xmlns:a16="http://schemas.microsoft.com/office/drawing/2014/main" id="{9097028B-0378-4BAD-9BF0-BA8C7D3F7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00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6" name="AutoShape 156">
                <a:extLst>
                  <a:ext uri="{FF2B5EF4-FFF2-40B4-BE49-F238E27FC236}">
                    <a16:creationId xmlns:a16="http://schemas.microsoft.com/office/drawing/2014/main" id="{AAE2BF37-3CA3-4D06-B4F3-7CAB46C42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7" name="AutoShape 157">
                <a:extLst>
                  <a:ext uri="{FF2B5EF4-FFF2-40B4-BE49-F238E27FC236}">
                    <a16:creationId xmlns:a16="http://schemas.microsoft.com/office/drawing/2014/main" id="{1A819739-4ADF-47EB-8A67-E3559194E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8" name="WordArt 158">
                <a:extLst>
                  <a:ext uri="{FF2B5EF4-FFF2-40B4-BE49-F238E27FC236}">
                    <a16:creationId xmlns:a16="http://schemas.microsoft.com/office/drawing/2014/main" id="{6E6205C5-0D66-444A-82CB-3EE643731E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599" name="WordArt 159">
                <a:extLst>
                  <a:ext uri="{FF2B5EF4-FFF2-40B4-BE49-F238E27FC236}">
                    <a16:creationId xmlns:a16="http://schemas.microsoft.com/office/drawing/2014/main" id="{D1663465-409C-4FC9-B695-94EFF4DB84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600" name="WordArt 160">
                <a:extLst>
                  <a:ext uri="{FF2B5EF4-FFF2-40B4-BE49-F238E27FC236}">
                    <a16:creationId xmlns:a16="http://schemas.microsoft.com/office/drawing/2014/main" id="{9B767840-E0A7-4A20-9197-5EBB12270D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0" name="Group 179">
              <a:extLst>
                <a:ext uri="{FF2B5EF4-FFF2-40B4-BE49-F238E27FC236}">
                  <a16:creationId xmlns:a16="http://schemas.microsoft.com/office/drawing/2014/main" id="{927548F0-9279-4D78-BC6B-D26D930D81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4722" y="2779296"/>
              <a:ext cx="1189037" cy="1574800"/>
              <a:chOff x="1560" y="1760"/>
              <a:chExt cx="1673" cy="2215"/>
            </a:xfrm>
          </p:grpSpPr>
          <p:sp>
            <p:nvSpPr>
              <p:cNvPr id="221" name="Freeform 180">
                <a:extLst>
                  <a:ext uri="{FF2B5EF4-FFF2-40B4-BE49-F238E27FC236}">
                    <a16:creationId xmlns:a16="http://schemas.microsoft.com/office/drawing/2014/main" id="{FB12BA1C-E1A1-444D-A207-D52CED3F3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" name="Rectangle 181">
                <a:extLst>
                  <a:ext uri="{FF2B5EF4-FFF2-40B4-BE49-F238E27FC236}">
                    <a16:creationId xmlns:a16="http://schemas.microsoft.com/office/drawing/2014/main" id="{5F48582E-5BCF-4DB3-91E9-1976C653A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AutoShape 182">
                <a:extLst>
                  <a:ext uri="{FF2B5EF4-FFF2-40B4-BE49-F238E27FC236}">
                    <a16:creationId xmlns:a16="http://schemas.microsoft.com/office/drawing/2014/main" id="{1D5859F7-28C2-4912-8728-50F7D0669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AutoShape 183">
                <a:extLst>
                  <a:ext uri="{FF2B5EF4-FFF2-40B4-BE49-F238E27FC236}">
                    <a16:creationId xmlns:a16="http://schemas.microsoft.com/office/drawing/2014/main" id="{E35993FA-8B63-48CF-96A4-28467120E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rgbClr val="666633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AutoShape 184">
                <a:extLst>
                  <a:ext uri="{FF2B5EF4-FFF2-40B4-BE49-F238E27FC236}">
                    <a16:creationId xmlns:a16="http://schemas.microsoft.com/office/drawing/2014/main" id="{12A7F469-8883-4622-8AE5-2DCB6F03A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WordArt 185">
                <a:extLst>
                  <a:ext uri="{FF2B5EF4-FFF2-40B4-BE49-F238E27FC236}">
                    <a16:creationId xmlns:a16="http://schemas.microsoft.com/office/drawing/2014/main" id="{F2F61551-4B99-4601-BDFB-B5108E0242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WordArt 186">
                <a:extLst>
                  <a:ext uri="{FF2B5EF4-FFF2-40B4-BE49-F238E27FC236}">
                    <a16:creationId xmlns:a16="http://schemas.microsoft.com/office/drawing/2014/main" id="{20E15E3E-A304-4849-91C4-14EBB25B0E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WordArt 187">
                <a:extLst>
                  <a:ext uri="{FF2B5EF4-FFF2-40B4-BE49-F238E27FC236}">
                    <a16:creationId xmlns:a16="http://schemas.microsoft.com/office/drawing/2014/main" id="{6BA32414-76F6-4F89-B158-4CF0E9E199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38" name="Group 197">
            <a:extLst>
              <a:ext uri="{FF2B5EF4-FFF2-40B4-BE49-F238E27FC236}">
                <a16:creationId xmlns:a16="http://schemas.microsoft.com/office/drawing/2014/main" id="{E8D04A24-3ACD-4434-A5EB-BAEFB1D08F28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4798563"/>
            <a:ext cx="1077912" cy="1485900"/>
            <a:chOff x="455" y="572"/>
            <a:chExt cx="679" cy="936"/>
          </a:xfrm>
        </p:grpSpPr>
        <p:sp>
          <p:nvSpPr>
            <p:cNvPr id="239" name="Freeform 130">
              <a:extLst>
                <a:ext uri="{FF2B5EF4-FFF2-40B4-BE49-F238E27FC236}">
                  <a16:creationId xmlns:a16="http://schemas.microsoft.com/office/drawing/2014/main" id="{B16E9954-E8C5-4E17-9EA8-964E35C69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" y="572"/>
              <a:ext cx="679" cy="936"/>
            </a:xfrm>
            <a:custGeom>
              <a:avLst/>
              <a:gdLst>
                <a:gd name="T0" fmla="*/ 0 w 1275"/>
                <a:gd name="T1" fmla="*/ 624 h 1758"/>
                <a:gd name="T2" fmla="*/ 56 w 1275"/>
                <a:gd name="T3" fmla="*/ 624 h 1758"/>
                <a:gd name="T4" fmla="*/ 56 w 1275"/>
                <a:gd name="T5" fmla="*/ 794 h 1758"/>
                <a:gd name="T6" fmla="*/ 0 w 1275"/>
                <a:gd name="T7" fmla="*/ 794 h 1758"/>
                <a:gd name="T8" fmla="*/ 0 w 1275"/>
                <a:gd name="T9" fmla="*/ 1758 h 1758"/>
                <a:gd name="T10" fmla="*/ 1275 w 1275"/>
                <a:gd name="T11" fmla="*/ 1758 h 1758"/>
                <a:gd name="T12" fmla="*/ 1275 w 1275"/>
                <a:gd name="T13" fmla="*/ 652 h 1758"/>
                <a:gd name="T14" fmla="*/ 1247 w 1275"/>
                <a:gd name="T15" fmla="*/ 652 h 1758"/>
                <a:gd name="T16" fmla="*/ 1247 w 1275"/>
                <a:gd name="T17" fmla="*/ 567 h 1758"/>
                <a:gd name="T18" fmla="*/ 1275 w 1275"/>
                <a:gd name="T19" fmla="*/ 567 h 1758"/>
                <a:gd name="T20" fmla="*/ 1275 w 1275"/>
                <a:gd name="T21" fmla="*/ 255 h 1758"/>
                <a:gd name="T22" fmla="*/ 1048 w 1275"/>
                <a:gd name="T23" fmla="*/ 0 h 1758"/>
                <a:gd name="T24" fmla="*/ 0 w 1275"/>
                <a:gd name="T25" fmla="*/ 0 h 1758"/>
                <a:gd name="T26" fmla="*/ 0 w 1275"/>
                <a:gd name="T27" fmla="*/ 62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5" h="1758">
                  <a:moveTo>
                    <a:pt x="0" y="624"/>
                  </a:move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758"/>
                  </a:lnTo>
                  <a:lnTo>
                    <a:pt x="1275" y="1758"/>
                  </a:lnTo>
                  <a:lnTo>
                    <a:pt x="1275" y="652"/>
                  </a:lnTo>
                  <a:lnTo>
                    <a:pt x="1247" y="652"/>
                  </a:lnTo>
                  <a:lnTo>
                    <a:pt x="1247" y="567"/>
                  </a:lnTo>
                  <a:lnTo>
                    <a:pt x="1275" y="567"/>
                  </a:lnTo>
                  <a:lnTo>
                    <a:pt x="1275" y="255"/>
                  </a:lnTo>
                  <a:lnTo>
                    <a:pt x="1048" y="0"/>
                  </a:lnTo>
                  <a:lnTo>
                    <a:pt x="0" y="0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3366FF"/>
            </a:solidFill>
            <a:ln w="38100" cap="flat" cmpd="sng">
              <a:solidFill>
                <a:srgbClr val="33339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WordArt 156">
              <a:extLst>
                <a:ext uri="{FF2B5EF4-FFF2-40B4-BE49-F238E27FC236}">
                  <a16:creationId xmlns:a16="http://schemas.microsoft.com/office/drawing/2014/main" id="{0970E6F1-7553-4F1B-9750-3A72CEF44E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7" y="1083"/>
              <a:ext cx="397" cy="2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41" name="Group 198">
            <a:extLst>
              <a:ext uri="{FF2B5EF4-FFF2-40B4-BE49-F238E27FC236}">
                <a16:creationId xmlns:a16="http://schemas.microsoft.com/office/drawing/2014/main" id="{3775A00A-AC68-4C39-B806-AAF892FA573B}"/>
              </a:ext>
            </a:extLst>
          </p:cNvPr>
          <p:cNvGrpSpPr>
            <a:grpSpLocks/>
          </p:cNvGrpSpPr>
          <p:nvPr/>
        </p:nvGrpSpPr>
        <p:grpSpPr bwMode="auto">
          <a:xfrm>
            <a:off x="2568575" y="4798563"/>
            <a:ext cx="1077913" cy="1485900"/>
            <a:chOff x="1618" y="572"/>
            <a:chExt cx="679" cy="936"/>
          </a:xfrm>
        </p:grpSpPr>
        <p:sp>
          <p:nvSpPr>
            <p:cNvPr id="242" name="Freeform 142">
              <a:extLst>
                <a:ext uri="{FF2B5EF4-FFF2-40B4-BE49-F238E27FC236}">
                  <a16:creationId xmlns:a16="http://schemas.microsoft.com/office/drawing/2014/main" id="{2D205690-D217-438A-A9AC-03F1FB159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" y="572"/>
              <a:ext cx="679" cy="936"/>
            </a:xfrm>
            <a:custGeom>
              <a:avLst/>
              <a:gdLst>
                <a:gd name="T0" fmla="*/ 0 w 1275"/>
                <a:gd name="T1" fmla="*/ 624 h 1758"/>
                <a:gd name="T2" fmla="*/ 56 w 1275"/>
                <a:gd name="T3" fmla="*/ 624 h 1758"/>
                <a:gd name="T4" fmla="*/ 56 w 1275"/>
                <a:gd name="T5" fmla="*/ 794 h 1758"/>
                <a:gd name="T6" fmla="*/ 0 w 1275"/>
                <a:gd name="T7" fmla="*/ 794 h 1758"/>
                <a:gd name="T8" fmla="*/ 0 w 1275"/>
                <a:gd name="T9" fmla="*/ 1758 h 1758"/>
                <a:gd name="T10" fmla="*/ 1275 w 1275"/>
                <a:gd name="T11" fmla="*/ 1758 h 1758"/>
                <a:gd name="T12" fmla="*/ 1275 w 1275"/>
                <a:gd name="T13" fmla="*/ 652 h 1758"/>
                <a:gd name="T14" fmla="*/ 1247 w 1275"/>
                <a:gd name="T15" fmla="*/ 652 h 1758"/>
                <a:gd name="T16" fmla="*/ 1247 w 1275"/>
                <a:gd name="T17" fmla="*/ 567 h 1758"/>
                <a:gd name="T18" fmla="*/ 1275 w 1275"/>
                <a:gd name="T19" fmla="*/ 567 h 1758"/>
                <a:gd name="T20" fmla="*/ 1275 w 1275"/>
                <a:gd name="T21" fmla="*/ 255 h 1758"/>
                <a:gd name="T22" fmla="*/ 1048 w 1275"/>
                <a:gd name="T23" fmla="*/ 0 h 1758"/>
                <a:gd name="T24" fmla="*/ 0 w 1275"/>
                <a:gd name="T25" fmla="*/ 0 h 1758"/>
                <a:gd name="T26" fmla="*/ 0 w 1275"/>
                <a:gd name="T27" fmla="*/ 62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5" h="1758">
                  <a:moveTo>
                    <a:pt x="0" y="624"/>
                  </a:move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758"/>
                  </a:lnTo>
                  <a:lnTo>
                    <a:pt x="1275" y="1758"/>
                  </a:lnTo>
                  <a:lnTo>
                    <a:pt x="1275" y="652"/>
                  </a:lnTo>
                  <a:lnTo>
                    <a:pt x="1247" y="652"/>
                  </a:lnTo>
                  <a:lnTo>
                    <a:pt x="1247" y="567"/>
                  </a:lnTo>
                  <a:lnTo>
                    <a:pt x="1275" y="567"/>
                  </a:lnTo>
                  <a:lnTo>
                    <a:pt x="1275" y="255"/>
                  </a:lnTo>
                  <a:lnTo>
                    <a:pt x="1048" y="0"/>
                  </a:lnTo>
                  <a:lnTo>
                    <a:pt x="0" y="0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WordArt 157">
              <a:extLst>
                <a:ext uri="{FF2B5EF4-FFF2-40B4-BE49-F238E27FC236}">
                  <a16:creationId xmlns:a16="http://schemas.microsoft.com/office/drawing/2014/main" id="{DF5A476C-1F27-434C-AF5A-3A78D8E07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9" y="1083"/>
              <a:ext cx="397" cy="2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44" name="Group 199">
            <a:extLst>
              <a:ext uri="{FF2B5EF4-FFF2-40B4-BE49-F238E27FC236}">
                <a16:creationId xmlns:a16="http://schemas.microsoft.com/office/drawing/2014/main" id="{F4115CF9-CA83-432B-826B-DB8266111DD1}"/>
              </a:ext>
            </a:extLst>
          </p:cNvPr>
          <p:cNvGrpSpPr>
            <a:grpSpLocks/>
          </p:cNvGrpSpPr>
          <p:nvPr/>
        </p:nvGrpSpPr>
        <p:grpSpPr bwMode="auto">
          <a:xfrm>
            <a:off x="4457700" y="4798563"/>
            <a:ext cx="1077913" cy="1485900"/>
            <a:chOff x="2808" y="572"/>
            <a:chExt cx="679" cy="936"/>
          </a:xfrm>
        </p:grpSpPr>
        <p:sp>
          <p:nvSpPr>
            <p:cNvPr id="245" name="Freeform 144">
              <a:extLst>
                <a:ext uri="{FF2B5EF4-FFF2-40B4-BE49-F238E27FC236}">
                  <a16:creationId xmlns:a16="http://schemas.microsoft.com/office/drawing/2014/main" id="{B04831BB-ED85-4B69-9F45-BA7AF5D0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572"/>
              <a:ext cx="679" cy="936"/>
            </a:xfrm>
            <a:custGeom>
              <a:avLst/>
              <a:gdLst>
                <a:gd name="T0" fmla="*/ 0 w 1275"/>
                <a:gd name="T1" fmla="*/ 624 h 1758"/>
                <a:gd name="T2" fmla="*/ 56 w 1275"/>
                <a:gd name="T3" fmla="*/ 624 h 1758"/>
                <a:gd name="T4" fmla="*/ 56 w 1275"/>
                <a:gd name="T5" fmla="*/ 794 h 1758"/>
                <a:gd name="T6" fmla="*/ 0 w 1275"/>
                <a:gd name="T7" fmla="*/ 794 h 1758"/>
                <a:gd name="T8" fmla="*/ 0 w 1275"/>
                <a:gd name="T9" fmla="*/ 1758 h 1758"/>
                <a:gd name="T10" fmla="*/ 1275 w 1275"/>
                <a:gd name="T11" fmla="*/ 1758 h 1758"/>
                <a:gd name="T12" fmla="*/ 1275 w 1275"/>
                <a:gd name="T13" fmla="*/ 652 h 1758"/>
                <a:gd name="T14" fmla="*/ 1247 w 1275"/>
                <a:gd name="T15" fmla="*/ 652 h 1758"/>
                <a:gd name="T16" fmla="*/ 1247 w 1275"/>
                <a:gd name="T17" fmla="*/ 567 h 1758"/>
                <a:gd name="T18" fmla="*/ 1275 w 1275"/>
                <a:gd name="T19" fmla="*/ 567 h 1758"/>
                <a:gd name="T20" fmla="*/ 1275 w 1275"/>
                <a:gd name="T21" fmla="*/ 255 h 1758"/>
                <a:gd name="T22" fmla="*/ 1048 w 1275"/>
                <a:gd name="T23" fmla="*/ 0 h 1758"/>
                <a:gd name="T24" fmla="*/ 0 w 1275"/>
                <a:gd name="T25" fmla="*/ 0 h 1758"/>
                <a:gd name="T26" fmla="*/ 0 w 1275"/>
                <a:gd name="T27" fmla="*/ 62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5" h="1758">
                  <a:moveTo>
                    <a:pt x="0" y="624"/>
                  </a:move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758"/>
                  </a:lnTo>
                  <a:lnTo>
                    <a:pt x="1275" y="1758"/>
                  </a:lnTo>
                  <a:lnTo>
                    <a:pt x="1275" y="652"/>
                  </a:lnTo>
                  <a:lnTo>
                    <a:pt x="1247" y="652"/>
                  </a:lnTo>
                  <a:lnTo>
                    <a:pt x="1247" y="567"/>
                  </a:lnTo>
                  <a:lnTo>
                    <a:pt x="1275" y="567"/>
                  </a:lnTo>
                  <a:lnTo>
                    <a:pt x="1275" y="255"/>
                  </a:lnTo>
                  <a:lnTo>
                    <a:pt x="1048" y="0"/>
                  </a:lnTo>
                  <a:lnTo>
                    <a:pt x="0" y="0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FF66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WordArt 158">
              <a:extLst>
                <a:ext uri="{FF2B5EF4-FFF2-40B4-BE49-F238E27FC236}">
                  <a16:creationId xmlns:a16="http://schemas.microsoft.com/office/drawing/2014/main" id="{B9138B33-CD7D-4AF4-B32B-09B3A063B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50" y="1083"/>
              <a:ext cx="397" cy="2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47" name="Group 200">
            <a:extLst>
              <a:ext uri="{FF2B5EF4-FFF2-40B4-BE49-F238E27FC236}">
                <a16:creationId xmlns:a16="http://schemas.microsoft.com/office/drawing/2014/main" id="{A9662B5F-73BF-4B40-A47D-91E8D798F153}"/>
              </a:ext>
            </a:extLst>
          </p:cNvPr>
          <p:cNvGrpSpPr>
            <a:grpSpLocks/>
          </p:cNvGrpSpPr>
          <p:nvPr/>
        </p:nvGrpSpPr>
        <p:grpSpPr bwMode="auto">
          <a:xfrm>
            <a:off x="6246813" y="4754113"/>
            <a:ext cx="1179512" cy="1530350"/>
            <a:chOff x="3935" y="544"/>
            <a:chExt cx="743" cy="964"/>
          </a:xfrm>
        </p:grpSpPr>
        <p:sp>
          <p:nvSpPr>
            <p:cNvPr id="248" name="Freeform 137">
              <a:extLst>
                <a:ext uri="{FF2B5EF4-FFF2-40B4-BE49-F238E27FC236}">
                  <a16:creationId xmlns:a16="http://schemas.microsoft.com/office/drawing/2014/main" id="{21DF5EB1-A5EA-4589-9EAF-B4DAFC271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" y="544"/>
              <a:ext cx="743" cy="964"/>
            </a:xfrm>
            <a:custGeom>
              <a:avLst/>
              <a:gdLst>
                <a:gd name="T0" fmla="*/ 1332 w 1332"/>
                <a:gd name="T1" fmla="*/ 1700 h 1729"/>
                <a:gd name="T2" fmla="*/ 1332 w 1332"/>
                <a:gd name="T3" fmla="*/ 226 h 1729"/>
                <a:gd name="T4" fmla="*/ 1106 w 1332"/>
                <a:gd name="T5" fmla="*/ 0 h 1729"/>
                <a:gd name="T6" fmla="*/ 28 w 1332"/>
                <a:gd name="T7" fmla="*/ 0 h 1729"/>
                <a:gd name="T8" fmla="*/ 0 w 1332"/>
                <a:gd name="T9" fmla="*/ 28 h 1729"/>
                <a:gd name="T10" fmla="*/ 0 w 1332"/>
                <a:gd name="T11" fmla="*/ 1729 h 1729"/>
                <a:gd name="T12" fmla="*/ 1304 w 1332"/>
                <a:gd name="T13" fmla="*/ 1729 h 1729"/>
                <a:gd name="T14" fmla="*/ 1332 w 1332"/>
                <a:gd name="T15" fmla="*/ 1700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2" h="1729">
                  <a:moveTo>
                    <a:pt x="1332" y="1700"/>
                  </a:moveTo>
                  <a:lnTo>
                    <a:pt x="1332" y="226"/>
                  </a:lnTo>
                  <a:lnTo>
                    <a:pt x="1106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1729"/>
                  </a:lnTo>
                  <a:lnTo>
                    <a:pt x="1304" y="1729"/>
                  </a:lnTo>
                  <a:lnTo>
                    <a:pt x="1332" y="1700"/>
                  </a:lnTo>
                  <a:close/>
                </a:path>
              </a:pathLst>
            </a:cu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" name="WordArt 159">
              <a:extLst>
                <a:ext uri="{FF2B5EF4-FFF2-40B4-BE49-F238E27FC236}">
                  <a16:creationId xmlns:a16="http://schemas.microsoft.com/office/drawing/2014/main" id="{B8B85122-93B0-4F62-9E88-E90F19F5C4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2" y="1083"/>
              <a:ext cx="397" cy="2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50" name="Group 201">
            <a:extLst>
              <a:ext uri="{FF2B5EF4-FFF2-40B4-BE49-F238E27FC236}">
                <a16:creationId xmlns:a16="http://schemas.microsoft.com/office/drawing/2014/main" id="{952D1AD8-A467-4A1A-B135-063112A523FC}"/>
              </a:ext>
            </a:extLst>
          </p:cNvPr>
          <p:cNvGrpSpPr>
            <a:grpSpLocks/>
          </p:cNvGrpSpPr>
          <p:nvPr/>
        </p:nvGrpSpPr>
        <p:grpSpPr bwMode="auto">
          <a:xfrm>
            <a:off x="8216900" y="4744588"/>
            <a:ext cx="1179513" cy="1530350"/>
            <a:chOff x="5176" y="538"/>
            <a:chExt cx="743" cy="964"/>
          </a:xfrm>
        </p:grpSpPr>
        <p:sp>
          <p:nvSpPr>
            <p:cNvPr id="251" name="Freeform 140">
              <a:extLst>
                <a:ext uri="{FF2B5EF4-FFF2-40B4-BE49-F238E27FC236}">
                  <a16:creationId xmlns:a16="http://schemas.microsoft.com/office/drawing/2014/main" id="{07D285A6-00C8-4CDF-9B15-3F3EE3DA7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" y="538"/>
              <a:ext cx="743" cy="964"/>
            </a:xfrm>
            <a:custGeom>
              <a:avLst/>
              <a:gdLst>
                <a:gd name="T0" fmla="*/ 1332 w 1332"/>
                <a:gd name="T1" fmla="*/ 1700 h 1729"/>
                <a:gd name="T2" fmla="*/ 1332 w 1332"/>
                <a:gd name="T3" fmla="*/ 226 h 1729"/>
                <a:gd name="T4" fmla="*/ 1106 w 1332"/>
                <a:gd name="T5" fmla="*/ 0 h 1729"/>
                <a:gd name="T6" fmla="*/ 28 w 1332"/>
                <a:gd name="T7" fmla="*/ 0 h 1729"/>
                <a:gd name="T8" fmla="*/ 0 w 1332"/>
                <a:gd name="T9" fmla="*/ 28 h 1729"/>
                <a:gd name="T10" fmla="*/ 0 w 1332"/>
                <a:gd name="T11" fmla="*/ 1729 h 1729"/>
                <a:gd name="T12" fmla="*/ 1304 w 1332"/>
                <a:gd name="T13" fmla="*/ 1729 h 1729"/>
                <a:gd name="T14" fmla="*/ 1332 w 1332"/>
                <a:gd name="T15" fmla="*/ 1700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2" h="1729">
                  <a:moveTo>
                    <a:pt x="1332" y="1700"/>
                  </a:moveTo>
                  <a:lnTo>
                    <a:pt x="1332" y="226"/>
                  </a:lnTo>
                  <a:lnTo>
                    <a:pt x="1106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1729"/>
                  </a:lnTo>
                  <a:lnTo>
                    <a:pt x="1304" y="1729"/>
                  </a:lnTo>
                  <a:lnTo>
                    <a:pt x="1332" y="170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" name="WordArt 160">
              <a:extLst>
                <a:ext uri="{FF2B5EF4-FFF2-40B4-BE49-F238E27FC236}">
                  <a16:creationId xmlns:a16="http://schemas.microsoft.com/office/drawing/2014/main" id="{4E33D29E-E7DB-4F3C-A296-56DCE3A4C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03" y="1083"/>
              <a:ext cx="397" cy="2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73F50B14-41F1-4CC4-83D4-F3AC79E58EBB}"/>
              </a:ext>
            </a:extLst>
          </p:cNvPr>
          <p:cNvGrpSpPr/>
          <p:nvPr/>
        </p:nvGrpSpPr>
        <p:grpSpPr>
          <a:xfrm>
            <a:off x="2452149" y="840124"/>
            <a:ext cx="1206141" cy="3513972"/>
            <a:chOff x="614722" y="840124"/>
            <a:chExt cx="1206141" cy="3513972"/>
          </a:xfrm>
        </p:grpSpPr>
        <p:grpSp>
          <p:nvGrpSpPr>
            <p:cNvPr id="257" name="Group 177">
              <a:extLst>
                <a:ext uri="{FF2B5EF4-FFF2-40B4-BE49-F238E27FC236}">
                  <a16:creationId xmlns:a16="http://schemas.microsoft.com/office/drawing/2014/main" id="{2A37BAB1-C19B-4711-8D17-3FF807A941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825" y="840124"/>
              <a:ext cx="1189038" cy="1574800"/>
              <a:chOff x="1560" y="1760"/>
              <a:chExt cx="1673" cy="2215"/>
            </a:xfrm>
          </p:grpSpPr>
          <p:sp>
            <p:nvSpPr>
              <p:cNvPr id="267" name="Freeform 151">
                <a:extLst>
                  <a:ext uri="{FF2B5EF4-FFF2-40B4-BE49-F238E27FC236}">
                    <a16:creationId xmlns:a16="http://schemas.microsoft.com/office/drawing/2014/main" id="{4FC1A026-DFAF-4F7E-8407-C614E97BD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Rectangle 153">
                <a:extLst>
                  <a:ext uri="{FF2B5EF4-FFF2-40B4-BE49-F238E27FC236}">
                    <a16:creationId xmlns:a16="http://schemas.microsoft.com/office/drawing/2014/main" id="{98F1FF24-5B3C-429E-B77B-EFA823C5D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" name="AutoShape 154">
                <a:extLst>
                  <a:ext uri="{FF2B5EF4-FFF2-40B4-BE49-F238E27FC236}">
                    <a16:creationId xmlns:a16="http://schemas.microsoft.com/office/drawing/2014/main" id="{B7314D57-104F-4B80-934D-37E12A3AE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00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AutoShape 156">
                <a:extLst>
                  <a:ext uri="{FF2B5EF4-FFF2-40B4-BE49-F238E27FC236}">
                    <a16:creationId xmlns:a16="http://schemas.microsoft.com/office/drawing/2014/main" id="{743DF5F0-5D2F-4B6E-995B-780A8C9EC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AutoShape 157">
                <a:extLst>
                  <a:ext uri="{FF2B5EF4-FFF2-40B4-BE49-F238E27FC236}">
                    <a16:creationId xmlns:a16="http://schemas.microsoft.com/office/drawing/2014/main" id="{FA819101-05D4-44E8-BC0C-8AD6746C9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2" name="WordArt 158">
                <a:extLst>
                  <a:ext uri="{FF2B5EF4-FFF2-40B4-BE49-F238E27FC236}">
                    <a16:creationId xmlns:a16="http://schemas.microsoft.com/office/drawing/2014/main" id="{3FC841A0-3B61-4B6F-8E36-0B8104D6F8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WordArt 159">
                <a:extLst>
                  <a:ext uri="{FF2B5EF4-FFF2-40B4-BE49-F238E27FC236}">
                    <a16:creationId xmlns:a16="http://schemas.microsoft.com/office/drawing/2014/main" id="{9373C538-F525-4A03-9763-BFA91B8992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WordArt 160">
                <a:extLst>
                  <a:ext uri="{FF2B5EF4-FFF2-40B4-BE49-F238E27FC236}">
                    <a16:creationId xmlns:a16="http://schemas.microsoft.com/office/drawing/2014/main" id="{D898EC68-ACBB-4F88-936C-F8F7EF3EE2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32</a:t>
                </a:r>
              </a:p>
            </p:txBody>
          </p:sp>
        </p:grpSp>
        <p:grpSp>
          <p:nvGrpSpPr>
            <p:cNvPr id="258" name="Group 179">
              <a:extLst>
                <a:ext uri="{FF2B5EF4-FFF2-40B4-BE49-F238E27FC236}">
                  <a16:creationId xmlns:a16="http://schemas.microsoft.com/office/drawing/2014/main" id="{0B30C498-E36A-46AD-A507-343148FB96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4722" y="2779296"/>
              <a:ext cx="1189037" cy="1574800"/>
              <a:chOff x="1560" y="1760"/>
              <a:chExt cx="1673" cy="2215"/>
            </a:xfrm>
          </p:grpSpPr>
          <p:sp>
            <p:nvSpPr>
              <p:cNvPr id="259" name="Freeform 180">
                <a:extLst>
                  <a:ext uri="{FF2B5EF4-FFF2-40B4-BE49-F238E27FC236}">
                    <a16:creationId xmlns:a16="http://schemas.microsoft.com/office/drawing/2014/main" id="{D0C231D2-E3FD-41FE-91F8-362A270C1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Rectangle 181">
                <a:extLst>
                  <a:ext uri="{FF2B5EF4-FFF2-40B4-BE49-F238E27FC236}">
                    <a16:creationId xmlns:a16="http://schemas.microsoft.com/office/drawing/2014/main" id="{E243A9CF-6F57-4461-B513-2CC6EBFD9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182">
                <a:extLst>
                  <a:ext uri="{FF2B5EF4-FFF2-40B4-BE49-F238E27FC236}">
                    <a16:creationId xmlns:a16="http://schemas.microsoft.com/office/drawing/2014/main" id="{23769134-72AB-46A4-8540-5C76633CE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AutoShape 183">
                <a:extLst>
                  <a:ext uri="{FF2B5EF4-FFF2-40B4-BE49-F238E27FC236}">
                    <a16:creationId xmlns:a16="http://schemas.microsoft.com/office/drawing/2014/main" id="{5797D6FA-C298-41DD-9D28-6F9690EDA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rgbClr val="666633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AutoShape 184">
                <a:extLst>
                  <a:ext uri="{FF2B5EF4-FFF2-40B4-BE49-F238E27FC236}">
                    <a16:creationId xmlns:a16="http://schemas.microsoft.com/office/drawing/2014/main" id="{3B4A2444-3BC9-489C-B006-12D8371EF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WordArt 185">
                <a:extLst>
                  <a:ext uri="{FF2B5EF4-FFF2-40B4-BE49-F238E27FC236}">
                    <a16:creationId xmlns:a16="http://schemas.microsoft.com/office/drawing/2014/main" id="{A6EAAD70-D169-4E6B-8BBE-482D3E6E38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WordArt 186">
                <a:extLst>
                  <a:ext uri="{FF2B5EF4-FFF2-40B4-BE49-F238E27FC236}">
                    <a16:creationId xmlns:a16="http://schemas.microsoft.com/office/drawing/2014/main" id="{8C9CDCBA-907E-4F6A-A690-89E2BD3E34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WordArt 187">
                <a:extLst>
                  <a:ext uri="{FF2B5EF4-FFF2-40B4-BE49-F238E27FC236}">
                    <a16:creationId xmlns:a16="http://schemas.microsoft.com/office/drawing/2014/main" id="{6FF395B7-FB42-49FD-BB22-BF68AEA655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32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FB486221-2761-45AA-A0D0-C1C802FC081E}"/>
              </a:ext>
            </a:extLst>
          </p:cNvPr>
          <p:cNvGrpSpPr/>
          <p:nvPr/>
        </p:nvGrpSpPr>
        <p:grpSpPr>
          <a:xfrm>
            <a:off x="4358587" y="840124"/>
            <a:ext cx="1206141" cy="3513972"/>
            <a:chOff x="614722" y="840124"/>
            <a:chExt cx="1206141" cy="3513972"/>
          </a:xfrm>
        </p:grpSpPr>
        <p:grpSp>
          <p:nvGrpSpPr>
            <p:cNvPr id="276" name="Group 177">
              <a:extLst>
                <a:ext uri="{FF2B5EF4-FFF2-40B4-BE49-F238E27FC236}">
                  <a16:creationId xmlns:a16="http://schemas.microsoft.com/office/drawing/2014/main" id="{920CF8D6-B80C-454F-96D2-10B6662540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825" y="840124"/>
              <a:ext cx="1189038" cy="1574800"/>
              <a:chOff x="1560" y="1760"/>
              <a:chExt cx="1673" cy="2215"/>
            </a:xfrm>
          </p:grpSpPr>
          <p:sp>
            <p:nvSpPr>
              <p:cNvPr id="286" name="Freeform 151">
                <a:extLst>
                  <a:ext uri="{FF2B5EF4-FFF2-40B4-BE49-F238E27FC236}">
                    <a16:creationId xmlns:a16="http://schemas.microsoft.com/office/drawing/2014/main" id="{2E1FB3EA-F11C-4940-8C8C-8729FBDB9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Rectangle 153">
                <a:extLst>
                  <a:ext uri="{FF2B5EF4-FFF2-40B4-BE49-F238E27FC236}">
                    <a16:creationId xmlns:a16="http://schemas.microsoft.com/office/drawing/2014/main" id="{38C1CC24-1290-460D-90CA-27E466025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154">
                <a:extLst>
                  <a:ext uri="{FF2B5EF4-FFF2-40B4-BE49-F238E27FC236}">
                    <a16:creationId xmlns:a16="http://schemas.microsoft.com/office/drawing/2014/main" id="{57449B90-541C-44BE-A62A-991011267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00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AutoShape 156">
                <a:extLst>
                  <a:ext uri="{FF2B5EF4-FFF2-40B4-BE49-F238E27FC236}">
                    <a16:creationId xmlns:a16="http://schemas.microsoft.com/office/drawing/2014/main" id="{136AEF58-B8AB-4120-9896-F1263A217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AutoShape 157">
                <a:extLst>
                  <a:ext uri="{FF2B5EF4-FFF2-40B4-BE49-F238E27FC236}">
                    <a16:creationId xmlns:a16="http://schemas.microsoft.com/office/drawing/2014/main" id="{738F4912-430D-40C1-931D-0A1EDD60A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1" name="WordArt 158">
                <a:extLst>
                  <a:ext uri="{FF2B5EF4-FFF2-40B4-BE49-F238E27FC236}">
                    <a16:creationId xmlns:a16="http://schemas.microsoft.com/office/drawing/2014/main" id="{1165BC72-806D-464A-B73E-BA44D8AF32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WordArt 159">
                <a:extLst>
                  <a:ext uri="{FF2B5EF4-FFF2-40B4-BE49-F238E27FC236}">
                    <a16:creationId xmlns:a16="http://schemas.microsoft.com/office/drawing/2014/main" id="{4ABFA47D-273F-4744-9823-D5CA1A41DC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WordArt 160">
                <a:extLst>
                  <a:ext uri="{FF2B5EF4-FFF2-40B4-BE49-F238E27FC236}">
                    <a16:creationId xmlns:a16="http://schemas.microsoft.com/office/drawing/2014/main" id="{C7F56E03-7AFC-4BCB-AB35-AA820B00F4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64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7" name="Group 179">
              <a:extLst>
                <a:ext uri="{FF2B5EF4-FFF2-40B4-BE49-F238E27FC236}">
                  <a16:creationId xmlns:a16="http://schemas.microsoft.com/office/drawing/2014/main" id="{C69CEE96-838A-4991-A6F7-DB9EE8E75B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4722" y="2779296"/>
              <a:ext cx="1189037" cy="1574800"/>
              <a:chOff x="1560" y="1760"/>
              <a:chExt cx="1673" cy="2215"/>
            </a:xfrm>
          </p:grpSpPr>
          <p:sp>
            <p:nvSpPr>
              <p:cNvPr id="278" name="Freeform 180">
                <a:extLst>
                  <a:ext uri="{FF2B5EF4-FFF2-40B4-BE49-F238E27FC236}">
                    <a16:creationId xmlns:a16="http://schemas.microsoft.com/office/drawing/2014/main" id="{73C1EFC7-6B2E-4EE3-8E6D-183353EDD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Rectangle 181">
                <a:extLst>
                  <a:ext uri="{FF2B5EF4-FFF2-40B4-BE49-F238E27FC236}">
                    <a16:creationId xmlns:a16="http://schemas.microsoft.com/office/drawing/2014/main" id="{421C3FCB-FE52-4BA3-92F4-ED6F86C50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182">
                <a:extLst>
                  <a:ext uri="{FF2B5EF4-FFF2-40B4-BE49-F238E27FC236}">
                    <a16:creationId xmlns:a16="http://schemas.microsoft.com/office/drawing/2014/main" id="{7B3559FE-93D1-4A1C-9FF9-B732C70CA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183">
                <a:extLst>
                  <a:ext uri="{FF2B5EF4-FFF2-40B4-BE49-F238E27FC236}">
                    <a16:creationId xmlns:a16="http://schemas.microsoft.com/office/drawing/2014/main" id="{14C56F27-A5C8-4AE9-BFF3-23A0D48CB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rgbClr val="666633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AutoShape 184">
                <a:extLst>
                  <a:ext uri="{FF2B5EF4-FFF2-40B4-BE49-F238E27FC236}">
                    <a16:creationId xmlns:a16="http://schemas.microsoft.com/office/drawing/2014/main" id="{3A2EED86-487C-4514-9DE9-5902883A4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WordArt 185">
                <a:extLst>
                  <a:ext uri="{FF2B5EF4-FFF2-40B4-BE49-F238E27FC236}">
                    <a16:creationId xmlns:a16="http://schemas.microsoft.com/office/drawing/2014/main" id="{45AB4728-A9F0-49E0-BE3B-F88CC12CFF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WordArt 186">
                <a:extLst>
                  <a:ext uri="{FF2B5EF4-FFF2-40B4-BE49-F238E27FC236}">
                    <a16:creationId xmlns:a16="http://schemas.microsoft.com/office/drawing/2014/main" id="{F1C08C13-5118-4DDC-9139-742A84478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5" name="WordArt 187">
                <a:extLst>
                  <a:ext uri="{FF2B5EF4-FFF2-40B4-BE49-F238E27FC236}">
                    <a16:creationId xmlns:a16="http://schemas.microsoft.com/office/drawing/2014/main" id="{CF16B6D4-0DA3-4E27-BCC3-60063AEF13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64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1C0D3273-C46A-4362-8C12-E8F2AB16732A}"/>
              </a:ext>
            </a:extLst>
          </p:cNvPr>
          <p:cNvGrpSpPr/>
          <p:nvPr/>
        </p:nvGrpSpPr>
        <p:grpSpPr>
          <a:xfrm>
            <a:off x="6221893" y="840124"/>
            <a:ext cx="1206141" cy="3513972"/>
            <a:chOff x="614722" y="840124"/>
            <a:chExt cx="1206141" cy="3513972"/>
          </a:xfrm>
        </p:grpSpPr>
        <p:grpSp>
          <p:nvGrpSpPr>
            <p:cNvPr id="295" name="Group 177">
              <a:extLst>
                <a:ext uri="{FF2B5EF4-FFF2-40B4-BE49-F238E27FC236}">
                  <a16:creationId xmlns:a16="http://schemas.microsoft.com/office/drawing/2014/main" id="{8CF644B1-CCA7-492D-A4BF-D694783436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825" y="840124"/>
              <a:ext cx="1189038" cy="1574800"/>
              <a:chOff x="1560" y="1760"/>
              <a:chExt cx="1673" cy="2215"/>
            </a:xfrm>
          </p:grpSpPr>
          <p:sp>
            <p:nvSpPr>
              <p:cNvPr id="305" name="Freeform 151">
                <a:extLst>
                  <a:ext uri="{FF2B5EF4-FFF2-40B4-BE49-F238E27FC236}">
                    <a16:creationId xmlns:a16="http://schemas.microsoft.com/office/drawing/2014/main" id="{88FC4431-97D5-4C2B-908F-79379D5B0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Rectangle 153">
                <a:extLst>
                  <a:ext uri="{FF2B5EF4-FFF2-40B4-BE49-F238E27FC236}">
                    <a16:creationId xmlns:a16="http://schemas.microsoft.com/office/drawing/2014/main" id="{1A8EB919-CD03-41F0-859E-5F4985BBA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AutoShape 154">
                <a:extLst>
                  <a:ext uri="{FF2B5EF4-FFF2-40B4-BE49-F238E27FC236}">
                    <a16:creationId xmlns:a16="http://schemas.microsoft.com/office/drawing/2014/main" id="{D7D53D9A-0E04-4C33-9F5F-B1946DD9D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00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AutoShape 156">
                <a:extLst>
                  <a:ext uri="{FF2B5EF4-FFF2-40B4-BE49-F238E27FC236}">
                    <a16:creationId xmlns:a16="http://schemas.microsoft.com/office/drawing/2014/main" id="{901B0F46-5D92-4AF6-88CB-72D189498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AutoShape 157">
                <a:extLst>
                  <a:ext uri="{FF2B5EF4-FFF2-40B4-BE49-F238E27FC236}">
                    <a16:creationId xmlns:a16="http://schemas.microsoft.com/office/drawing/2014/main" id="{5BF25615-A91F-4ADC-831E-D198ED5F2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WordArt 158">
                <a:extLst>
                  <a:ext uri="{FF2B5EF4-FFF2-40B4-BE49-F238E27FC236}">
                    <a16:creationId xmlns:a16="http://schemas.microsoft.com/office/drawing/2014/main" id="{D4C7BEDD-EAC8-4AC0-9462-853C375164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WordArt 159">
                <a:extLst>
                  <a:ext uri="{FF2B5EF4-FFF2-40B4-BE49-F238E27FC236}">
                    <a16:creationId xmlns:a16="http://schemas.microsoft.com/office/drawing/2014/main" id="{F839817A-9DD7-41C8-B64E-9CC8DD5CCE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WordArt 160">
                <a:extLst>
                  <a:ext uri="{FF2B5EF4-FFF2-40B4-BE49-F238E27FC236}">
                    <a16:creationId xmlns:a16="http://schemas.microsoft.com/office/drawing/2014/main" id="{6D776D60-E6E5-427A-9689-5A517AEDC2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128</a:t>
                </a:r>
                <a:endParaRPr lang="ja-JP" altLang="en-US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6" name="Group 179">
              <a:extLst>
                <a:ext uri="{FF2B5EF4-FFF2-40B4-BE49-F238E27FC236}">
                  <a16:creationId xmlns:a16="http://schemas.microsoft.com/office/drawing/2014/main" id="{23489E27-08F7-4197-BF4D-F3A8CD7331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4722" y="2779296"/>
              <a:ext cx="1189037" cy="1574800"/>
              <a:chOff x="1560" y="1760"/>
              <a:chExt cx="1673" cy="2215"/>
            </a:xfrm>
          </p:grpSpPr>
          <p:sp>
            <p:nvSpPr>
              <p:cNvPr id="297" name="Freeform 180">
                <a:extLst>
                  <a:ext uri="{FF2B5EF4-FFF2-40B4-BE49-F238E27FC236}">
                    <a16:creationId xmlns:a16="http://schemas.microsoft.com/office/drawing/2014/main" id="{251BE5F0-7CDA-4C89-BFEC-07B6B4684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1760"/>
                <a:ext cx="1673" cy="2215"/>
              </a:xfrm>
              <a:custGeom>
                <a:avLst/>
                <a:gdLst>
                  <a:gd name="T0" fmla="*/ 0 w 1673"/>
                  <a:gd name="T1" fmla="*/ 55 h 2215"/>
                  <a:gd name="T2" fmla="*/ 1 w 1673"/>
                  <a:gd name="T3" fmla="*/ 542 h 2215"/>
                  <a:gd name="T4" fmla="*/ 57 w 1673"/>
                  <a:gd name="T5" fmla="*/ 542 h 2215"/>
                  <a:gd name="T6" fmla="*/ 57 w 1673"/>
                  <a:gd name="T7" fmla="*/ 995 h 2215"/>
                  <a:gd name="T8" fmla="*/ 1 w 1673"/>
                  <a:gd name="T9" fmla="*/ 995 h 2215"/>
                  <a:gd name="T10" fmla="*/ 2 w 1673"/>
                  <a:gd name="T11" fmla="*/ 2179 h 2215"/>
                  <a:gd name="T12" fmla="*/ 3 w 1673"/>
                  <a:gd name="T13" fmla="*/ 2196 h 2215"/>
                  <a:gd name="T14" fmla="*/ 17 w 1673"/>
                  <a:gd name="T15" fmla="*/ 2208 h 2215"/>
                  <a:gd name="T16" fmla="*/ 33 w 1673"/>
                  <a:gd name="T17" fmla="*/ 2214 h 2215"/>
                  <a:gd name="T18" fmla="*/ 57 w 1673"/>
                  <a:gd name="T19" fmla="*/ 2214 h 2215"/>
                  <a:gd name="T20" fmla="*/ 1608 w 1673"/>
                  <a:gd name="T21" fmla="*/ 2215 h 2215"/>
                  <a:gd name="T22" fmla="*/ 1635 w 1673"/>
                  <a:gd name="T23" fmla="*/ 2209 h 2215"/>
                  <a:gd name="T24" fmla="*/ 1653 w 1673"/>
                  <a:gd name="T25" fmla="*/ 2200 h 2215"/>
                  <a:gd name="T26" fmla="*/ 1668 w 1673"/>
                  <a:gd name="T27" fmla="*/ 2187 h 2215"/>
                  <a:gd name="T28" fmla="*/ 1673 w 1673"/>
                  <a:gd name="T29" fmla="*/ 2165 h 2215"/>
                  <a:gd name="T30" fmla="*/ 1673 w 1673"/>
                  <a:gd name="T31" fmla="*/ 797 h 2215"/>
                  <a:gd name="T32" fmla="*/ 1617 w 1673"/>
                  <a:gd name="T33" fmla="*/ 797 h 2215"/>
                  <a:gd name="T34" fmla="*/ 1617 w 1673"/>
                  <a:gd name="T35" fmla="*/ 683 h 2215"/>
                  <a:gd name="T36" fmla="*/ 1673 w 1673"/>
                  <a:gd name="T37" fmla="*/ 683 h 2215"/>
                  <a:gd name="T38" fmla="*/ 1673 w 1673"/>
                  <a:gd name="T39" fmla="*/ 258 h 2215"/>
                  <a:gd name="T40" fmla="*/ 1418 w 1673"/>
                  <a:gd name="T41" fmla="*/ 3 h 2215"/>
                  <a:gd name="T42" fmla="*/ 74 w 1673"/>
                  <a:gd name="T43" fmla="*/ 0 h 2215"/>
                  <a:gd name="T44" fmla="*/ 48 w 1673"/>
                  <a:gd name="T45" fmla="*/ 2 h 2215"/>
                  <a:gd name="T46" fmla="*/ 22 w 1673"/>
                  <a:gd name="T47" fmla="*/ 10 h 2215"/>
                  <a:gd name="T48" fmla="*/ 6 w 1673"/>
                  <a:gd name="T49" fmla="*/ 28 h 2215"/>
                  <a:gd name="T50" fmla="*/ 0 w 1673"/>
                  <a:gd name="T51" fmla="*/ 55 h 2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3" h="2215">
                    <a:moveTo>
                      <a:pt x="0" y="55"/>
                    </a:moveTo>
                    <a:lnTo>
                      <a:pt x="1" y="542"/>
                    </a:lnTo>
                    <a:lnTo>
                      <a:pt x="57" y="542"/>
                    </a:lnTo>
                    <a:lnTo>
                      <a:pt x="57" y="995"/>
                    </a:lnTo>
                    <a:lnTo>
                      <a:pt x="1" y="995"/>
                    </a:lnTo>
                    <a:lnTo>
                      <a:pt x="2" y="2179"/>
                    </a:lnTo>
                    <a:lnTo>
                      <a:pt x="3" y="2196"/>
                    </a:lnTo>
                    <a:lnTo>
                      <a:pt x="17" y="2208"/>
                    </a:lnTo>
                    <a:lnTo>
                      <a:pt x="33" y="2214"/>
                    </a:lnTo>
                    <a:lnTo>
                      <a:pt x="57" y="2214"/>
                    </a:lnTo>
                    <a:lnTo>
                      <a:pt x="1608" y="2215"/>
                    </a:lnTo>
                    <a:lnTo>
                      <a:pt x="1635" y="2209"/>
                    </a:lnTo>
                    <a:lnTo>
                      <a:pt x="1653" y="2200"/>
                    </a:lnTo>
                    <a:lnTo>
                      <a:pt x="1668" y="2187"/>
                    </a:lnTo>
                    <a:lnTo>
                      <a:pt x="1673" y="2165"/>
                    </a:lnTo>
                    <a:lnTo>
                      <a:pt x="1673" y="797"/>
                    </a:lnTo>
                    <a:lnTo>
                      <a:pt x="1617" y="797"/>
                    </a:lnTo>
                    <a:lnTo>
                      <a:pt x="1617" y="683"/>
                    </a:lnTo>
                    <a:lnTo>
                      <a:pt x="1673" y="683"/>
                    </a:lnTo>
                    <a:lnTo>
                      <a:pt x="1673" y="258"/>
                    </a:lnTo>
                    <a:lnTo>
                      <a:pt x="1418" y="3"/>
                    </a:lnTo>
                    <a:lnTo>
                      <a:pt x="74" y="0"/>
                    </a:lnTo>
                    <a:lnTo>
                      <a:pt x="48" y="2"/>
                    </a:lnTo>
                    <a:lnTo>
                      <a:pt x="22" y="10"/>
                    </a:lnTo>
                    <a:lnTo>
                      <a:pt x="6" y="28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8" name="Rectangle 181">
                <a:extLst>
                  <a:ext uri="{FF2B5EF4-FFF2-40B4-BE49-F238E27FC236}">
                    <a16:creationId xmlns:a16="http://schemas.microsoft.com/office/drawing/2014/main" id="{D991C929-34C3-4197-9967-5F47623BD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302"/>
                <a:ext cx="56" cy="22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AutoShape 182">
                <a:extLst>
                  <a:ext uri="{FF2B5EF4-FFF2-40B4-BE49-F238E27FC236}">
                    <a16:creationId xmlns:a16="http://schemas.microsoft.com/office/drawing/2014/main" id="{C1658AAB-6EE3-439C-B365-552CFCA0A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90"/>
                <a:ext cx="1417" cy="1871"/>
              </a:xfrm>
              <a:prstGeom prst="roundRect">
                <a:avLst>
                  <a:gd name="adj" fmla="val 5856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" name="AutoShape 183">
                <a:extLst>
                  <a:ext uri="{FF2B5EF4-FFF2-40B4-BE49-F238E27FC236}">
                    <a16:creationId xmlns:a16="http://schemas.microsoft.com/office/drawing/2014/main" id="{252A53A8-7E9F-4FCB-8C32-94F2D7D9B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103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rgbClr val="666633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AutoShape 184">
                <a:extLst>
                  <a:ext uri="{FF2B5EF4-FFF2-40B4-BE49-F238E27FC236}">
                    <a16:creationId xmlns:a16="http://schemas.microsoft.com/office/drawing/2014/main" id="{A9BF3790-B142-4220-9766-5715099B8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614"/>
                <a:ext cx="85" cy="85"/>
              </a:xfrm>
              <a:prstGeom prst="triangle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" name="WordArt 185">
                <a:extLst>
                  <a:ext uri="{FF2B5EF4-FFF2-40B4-BE49-F238E27FC236}">
                    <a16:creationId xmlns:a16="http://schemas.microsoft.com/office/drawing/2014/main" id="{5997E664-75AB-4F56-8027-2D85D53A92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1632" y="2401"/>
                <a:ext cx="2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LOCK</a:t>
                </a:r>
                <a:endParaRPr lang="ja-JP" altLang="en-US" sz="3600" b="1" kern="1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3" name="WordArt 186">
                <a:extLst>
                  <a:ext uri="{FF2B5EF4-FFF2-40B4-BE49-F238E27FC236}">
                    <a16:creationId xmlns:a16="http://schemas.microsoft.com/office/drawing/2014/main" id="{1C28298A-E2B6-416C-9386-003AFBF13E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39" y="3299"/>
                <a:ext cx="474" cy="3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4" name="WordArt 187">
                <a:extLst>
                  <a:ext uri="{FF2B5EF4-FFF2-40B4-BE49-F238E27FC236}">
                    <a16:creationId xmlns:a16="http://schemas.microsoft.com/office/drawing/2014/main" id="{4BC1DBD8-5B8E-40BA-AA04-BCACA6C28F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73" y="3041"/>
                <a:ext cx="623" cy="6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 dirty="0">
                    <a:solidFill>
                      <a:srgbClr val="6666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128</a:t>
                </a:r>
                <a:endParaRPr lang="ja-JP" altLang="en-US" sz="3600" b="1" kern="10" dirty="0">
                  <a:solidFill>
                    <a:srgbClr val="6666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451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58" name="Group 218">
            <a:extLst>
              <a:ext uri="{FF2B5EF4-FFF2-40B4-BE49-F238E27FC236}">
                <a16:creationId xmlns:a16="http://schemas.microsoft.com/office/drawing/2014/main" id="{408F4B25-3D78-409D-801F-5039E56133BE}"/>
              </a:ext>
            </a:extLst>
          </p:cNvPr>
          <p:cNvGrpSpPr>
            <a:grpSpLocks/>
          </p:cNvGrpSpPr>
          <p:nvPr/>
        </p:nvGrpSpPr>
        <p:grpSpPr bwMode="auto">
          <a:xfrm>
            <a:off x="747712" y="3116123"/>
            <a:ext cx="915987" cy="989013"/>
            <a:chOff x="2751" y="2811"/>
            <a:chExt cx="1077" cy="1162"/>
          </a:xfrm>
        </p:grpSpPr>
        <p:sp>
          <p:nvSpPr>
            <p:cNvPr id="61659" name="Freeform 219">
              <a:extLst>
                <a:ext uri="{FF2B5EF4-FFF2-40B4-BE49-F238E27FC236}">
                  <a16:creationId xmlns:a16="http://schemas.microsoft.com/office/drawing/2014/main" id="{77CE3951-7BDA-454D-8866-62EE605AF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0" name="AutoShape 220">
              <a:extLst>
                <a:ext uri="{FF2B5EF4-FFF2-40B4-BE49-F238E27FC236}">
                  <a16:creationId xmlns:a16="http://schemas.microsoft.com/office/drawing/2014/main" id="{282CB3D4-2CD5-4CFD-AE9F-8C81BDAE4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1" name="WordArt 221">
              <a:extLst>
                <a:ext uri="{FF2B5EF4-FFF2-40B4-BE49-F238E27FC236}">
                  <a16:creationId xmlns:a16="http://schemas.microsoft.com/office/drawing/2014/main" id="{B2E52ED2-F718-40CA-B243-DDF6853F1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662" name="WordArt 222">
              <a:extLst>
                <a:ext uri="{FF2B5EF4-FFF2-40B4-BE49-F238E27FC236}">
                  <a16:creationId xmlns:a16="http://schemas.microsoft.com/office/drawing/2014/main" id="{0F6A9976-BCD8-47F0-9FB6-6AD4ACE50F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63" name="Group 223">
            <a:extLst>
              <a:ext uri="{FF2B5EF4-FFF2-40B4-BE49-F238E27FC236}">
                <a16:creationId xmlns:a16="http://schemas.microsoft.com/office/drawing/2014/main" id="{5D9582E1-9067-4B91-A316-9CC34516D876}"/>
              </a:ext>
            </a:extLst>
          </p:cNvPr>
          <p:cNvGrpSpPr>
            <a:grpSpLocks/>
          </p:cNvGrpSpPr>
          <p:nvPr/>
        </p:nvGrpSpPr>
        <p:grpSpPr bwMode="auto">
          <a:xfrm>
            <a:off x="8251570" y="3068638"/>
            <a:ext cx="915987" cy="989012"/>
            <a:chOff x="4055" y="2811"/>
            <a:chExt cx="1077" cy="1162"/>
          </a:xfrm>
        </p:grpSpPr>
        <p:sp>
          <p:nvSpPr>
            <p:cNvPr id="61664" name="Freeform 224">
              <a:extLst>
                <a:ext uri="{FF2B5EF4-FFF2-40B4-BE49-F238E27FC236}">
                  <a16:creationId xmlns:a16="http://schemas.microsoft.com/office/drawing/2014/main" id="{2B392314-375A-4EA1-AD04-DCE6C56449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55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5" name="Rectangle 225">
              <a:extLst>
                <a:ext uri="{FF2B5EF4-FFF2-40B4-BE49-F238E27FC236}">
                  <a16:creationId xmlns:a16="http://schemas.microsoft.com/office/drawing/2014/main" id="{E6928EAD-4AC7-443E-BA6D-67EC7A1D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Rectangle 226">
              <a:extLst>
                <a:ext uri="{FF2B5EF4-FFF2-40B4-BE49-F238E27FC236}">
                  <a16:creationId xmlns:a16="http://schemas.microsoft.com/office/drawing/2014/main" id="{1A108525-1A72-4486-B4E4-4DE6CFFD6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7" name="Rectangle 227">
              <a:extLst>
                <a:ext uri="{FF2B5EF4-FFF2-40B4-BE49-F238E27FC236}">
                  <a16:creationId xmlns:a16="http://schemas.microsoft.com/office/drawing/2014/main" id="{1F443320-E2EC-478C-A057-011CEC4B3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5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8" name="Rectangle 228">
              <a:extLst>
                <a:ext uri="{FF2B5EF4-FFF2-40B4-BE49-F238E27FC236}">
                  <a16:creationId xmlns:a16="http://schemas.microsoft.com/office/drawing/2014/main" id="{5AD5162F-BDDD-4799-A20B-BEE12A1F2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9" y="2896"/>
              <a:ext cx="64" cy="227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9" name="Rectangle 229">
              <a:extLst>
                <a:ext uri="{FF2B5EF4-FFF2-40B4-BE49-F238E27FC236}">
                  <a16:creationId xmlns:a16="http://schemas.microsoft.com/office/drawing/2014/main" id="{E276009C-7C42-4957-8933-79E3DE8DD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0" name="Rectangle 230">
              <a:extLst>
                <a:ext uri="{FF2B5EF4-FFF2-40B4-BE49-F238E27FC236}">
                  <a16:creationId xmlns:a16="http://schemas.microsoft.com/office/drawing/2014/main" id="{C9F6F421-46CD-4932-823E-0BDE23C1B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1" name="Rectangle 231">
              <a:extLst>
                <a:ext uri="{FF2B5EF4-FFF2-40B4-BE49-F238E27FC236}">
                  <a16:creationId xmlns:a16="http://schemas.microsoft.com/office/drawing/2014/main" id="{2F34741C-A755-46C0-BBEA-B75CAD9AA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" y="2896"/>
              <a:ext cx="64" cy="227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2" name="Rectangle 232">
              <a:extLst>
                <a:ext uri="{FF2B5EF4-FFF2-40B4-BE49-F238E27FC236}">
                  <a16:creationId xmlns:a16="http://schemas.microsoft.com/office/drawing/2014/main" id="{6C3D68C3-EAD9-4560-9718-210C653BA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3" name="Rectangle 233">
              <a:extLst>
                <a:ext uri="{FF2B5EF4-FFF2-40B4-BE49-F238E27FC236}">
                  <a16:creationId xmlns:a16="http://schemas.microsoft.com/office/drawing/2014/main" id="{70131758-DF90-4737-A864-42C931044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8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4" name="Rectangle 234">
              <a:extLst>
                <a:ext uri="{FF2B5EF4-FFF2-40B4-BE49-F238E27FC236}">
                  <a16:creationId xmlns:a16="http://schemas.microsoft.com/office/drawing/2014/main" id="{51CA4F29-E15C-46ED-929D-E6E092662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5" name="Rectangle 235">
              <a:extLst>
                <a:ext uri="{FF2B5EF4-FFF2-40B4-BE49-F238E27FC236}">
                  <a16:creationId xmlns:a16="http://schemas.microsoft.com/office/drawing/2014/main" id="{8664106F-84AA-46C8-9234-5826D79AF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56" name="Group 216">
            <a:extLst>
              <a:ext uri="{FF2B5EF4-FFF2-40B4-BE49-F238E27FC236}">
                <a16:creationId xmlns:a16="http://schemas.microsoft.com/office/drawing/2014/main" id="{21B5A7B0-0CD0-4113-8899-99975EB69884}"/>
              </a:ext>
            </a:extLst>
          </p:cNvPr>
          <p:cNvGrpSpPr>
            <a:grpSpLocks/>
          </p:cNvGrpSpPr>
          <p:nvPr/>
        </p:nvGrpSpPr>
        <p:grpSpPr bwMode="auto">
          <a:xfrm>
            <a:off x="766778" y="1175659"/>
            <a:ext cx="915987" cy="989012"/>
            <a:chOff x="2751" y="2811"/>
            <a:chExt cx="1077" cy="1162"/>
          </a:xfrm>
        </p:grpSpPr>
        <p:sp>
          <p:nvSpPr>
            <p:cNvPr id="61640" name="Freeform 200">
              <a:extLst>
                <a:ext uri="{FF2B5EF4-FFF2-40B4-BE49-F238E27FC236}">
                  <a16:creationId xmlns:a16="http://schemas.microsoft.com/office/drawing/2014/main" id="{434E8DF8-3D15-4704-862A-2F8120779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1" name="AutoShape 201">
              <a:extLst>
                <a:ext uri="{FF2B5EF4-FFF2-40B4-BE49-F238E27FC236}">
                  <a16:creationId xmlns:a16="http://schemas.microsoft.com/office/drawing/2014/main" id="{740E2D03-B352-46C0-8086-1972CE653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2" name="WordArt 202">
              <a:extLst>
                <a:ext uri="{FF2B5EF4-FFF2-40B4-BE49-F238E27FC236}">
                  <a16:creationId xmlns:a16="http://schemas.microsoft.com/office/drawing/2014/main" id="{1D1A6EED-BAEB-4C19-B147-13426CDDE1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643" name="WordArt 203">
              <a:extLst>
                <a:ext uri="{FF2B5EF4-FFF2-40B4-BE49-F238E27FC236}">
                  <a16:creationId xmlns:a16="http://schemas.microsoft.com/office/drawing/2014/main" id="{3A04BF8C-7CB0-4129-9380-9D64D2848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57" name="Group 217">
            <a:extLst>
              <a:ext uri="{FF2B5EF4-FFF2-40B4-BE49-F238E27FC236}">
                <a16:creationId xmlns:a16="http://schemas.microsoft.com/office/drawing/2014/main" id="{F96C0ECA-A778-417D-9A3B-B6DCDD17774C}"/>
              </a:ext>
            </a:extLst>
          </p:cNvPr>
          <p:cNvGrpSpPr>
            <a:grpSpLocks/>
          </p:cNvGrpSpPr>
          <p:nvPr/>
        </p:nvGrpSpPr>
        <p:grpSpPr bwMode="auto">
          <a:xfrm>
            <a:off x="8237537" y="1177483"/>
            <a:ext cx="915988" cy="989012"/>
            <a:chOff x="4055" y="2811"/>
            <a:chExt cx="1077" cy="1162"/>
          </a:xfrm>
        </p:grpSpPr>
        <p:sp>
          <p:nvSpPr>
            <p:cNvPr id="61644" name="Freeform 204">
              <a:extLst>
                <a:ext uri="{FF2B5EF4-FFF2-40B4-BE49-F238E27FC236}">
                  <a16:creationId xmlns:a16="http://schemas.microsoft.com/office/drawing/2014/main" id="{820344B0-EB6B-4E59-B1FF-0E6538F1555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55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5" name="Rectangle 205">
              <a:extLst>
                <a:ext uri="{FF2B5EF4-FFF2-40B4-BE49-F238E27FC236}">
                  <a16:creationId xmlns:a16="http://schemas.microsoft.com/office/drawing/2014/main" id="{F7945B3A-E734-4C04-BB48-101451E8F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6" name="Rectangle 206">
              <a:extLst>
                <a:ext uri="{FF2B5EF4-FFF2-40B4-BE49-F238E27FC236}">
                  <a16:creationId xmlns:a16="http://schemas.microsoft.com/office/drawing/2014/main" id="{7047F46A-CA1A-4244-AEBF-ED8881AB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7" name="Rectangle 207">
              <a:extLst>
                <a:ext uri="{FF2B5EF4-FFF2-40B4-BE49-F238E27FC236}">
                  <a16:creationId xmlns:a16="http://schemas.microsoft.com/office/drawing/2014/main" id="{169CF970-F32C-4D40-98C5-8F19336C0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5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8" name="Rectangle 208">
              <a:extLst>
                <a:ext uri="{FF2B5EF4-FFF2-40B4-BE49-F238E27FC236}">
                  <a16:creationId xmlns:a16="http://schemas.microsoft.com/office/drawing/2014/main" id="{C52F936B-8A43-49A9-8FD5-01F446D37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9" y="2896"/>
              <a:ext cx="64" cy="227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Rectangle 209">
              <a:extLst>
                <a:ext uri="{FF2B5EF4-FFF2-40B4-BE49-F238E27FC236}">
                  <a16:creationId xmlns:a16="http://schemas.microsoft.com/office/drawing/2014/main" id="{941E44EA-F6F8-4549-B7D3-9DBC4C39D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3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Rectangle 210">
              <a:extLst>
                <a:ext uri="{FF2B5EF4-FFF2-40B4-BE49-F238E27FC236}">
                  <a16:creationId xmlns:a16="http://schemas.microsoft.com/office/drawing/2014/main" id="{F5A58688-E2FE-4211-B9B7-2E46DFB30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Rectangle 211">
              <a:extLst>
                <a:ext uri="{FF2B5EF4-FFF2-40B4-BE49-F238E27FC236}">
                  <a16:creationId xmlns:a16="http://schemas.microsoft.com/office/drawing/2014/main" id="{064B66CD-ECAB-4B33-B943-142A441AB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" y="2896"/>
              <a:ext cx="64" cy="227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2" name="Rectangle 212">
              <a:extLst>
                <a:ext uri="{FF2B5EF4-FFF2-40B4-BE49-F238E27FC236}">
                  <a16:creationId xmlns:a16="http://schemas.microsoft.com/office/drawing/2014/main" id="{D0A91E9A-7B1B-4409-A37D-7833BC753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Rectangle 213">
              <a:extLst>
                <a:ext uri="{FF2B5EF4-FFF2-40B4-BE49-F238E27FC236}">
                  <a16:creationId xmlns:a16="http://schemas.microsoft.com/office/drawing/2014/main" id="{DB3AF585-2890-4DAB-835D-F0094DF80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8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Rectangle 214">
              <a:extLst>
                <a:ext uri="{FF2B5EF4-FFF2-40B4-BE49-F238E27FC236}">
                  <a16:creationId xmlns:a16="http://schemas.microsoft.com/office/drawing/2014/main" id="{3D3029FD-4B18-4B3D-BD97-3E6FA04CB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Rectangle 215">
              <a:extLst>
                <a:ext uri="{FF2B5EF4-FFF2-40B4-BE49-F238E27FC236}">
                  <a16:creationId xmlns:a16="http://schemas.microsoft.com/office/drawing/2014/main" id="{2295DFB0-56FD-424B-8D5B-B182B8D8D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" y="2925"/>
              <a:ext cx="64" cy="198"/>
            </a:xfrm>
            <a:prstGeom prst="rect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0" name="Group 202">
            <a:extLst>
              <a:ext uri="{FF2B5EF4-FFF2-40B4-BE49-F238E27FC236}">
                <a16:creationId xmlns:a16="http://schemas.microsoft.com/office/drawing/2014/main" id="{F357F031-3F94-4B37-8AA3-36308FC7E1EB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5066599"/>
            <a:ext cx="966787" cy="990600"/>
            <a:chOff x="455" y="1933"/>
            <a:chExt cx="609" cy="624"/>
          </a:xfrm>
        </p:grpSpPr>
        <p:sp>
          <p:nvSpPr>
            <p:cNvPr id="131" name="Freeform 147">
              <a:extLst>
                <a:ext uri="{FF2B5EF4-FFF2-40B4-BE49-F238E27FC236}">
                  <a16:creationId xmlns:a16="http://schemas.microsoft.com/office/drawing/2014/main" id="{705CF0BE-C5C2-4C71-8911-3AE8F5E16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" y="1933"/>
              <a:ext cx="609" cy="624"/>
            </a:xfrm>
            <a:custGeom>
              <a:avLst/>
              <a:gdLst>
                <a:gd name="T0" fmla="*/ 1106 w 1106"/>
                <a:gd name="T1" fmla="*/ 1134 h 1134"/>
                <a:gd name="T2" fmla="*/ 1106 w 1106"/>
                <a:gd name="T3" fmla="*/ 0 h 1134"/>
                <a:gd name="T4" fmla="*/ 113 w 1106"/>
                <a:gd name="T5" fmla="*/ 0 h 1134"/>
                <a:gd name="T6" fmla="*/ 113 w 1106"/>
                <a:gd name="T7" fmla="*/ 227 h 1134"/>
                <a:gd name="T8" fmla="*/ 0 w 1106"/>
                <a:gd name="T9" fmla="*/ 340 h 1134"/>
                <a:gd name="T10" fmla="*/ 0 w 1106"/>
                <a:gd name="T11" fmla="*/ 1134 h 1134"/>
                <a:gd name="T12" fmla="*/ 1106 w 1106"/>
                <a:gd name="T1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134">
                  <a:moveTo>
                    <a:pt x="1106" y="1134"/>
                  </a:moveTo>
                  <a:lnTo>
                    <a:pt x="1106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0" y="1134"/>
                  </a:lnTo>
                  <a:lnTo>
                    <a:pt x="1106" y="1134"/>
                  </a:lnTo>
                  <a:close/>
                </a:path>
              </a:pathLst>
            </a:custGeom>
            <a:solidFill>
              <a:srgbClr val="3366FF"/>
            </a:solidFill>
            <a:ln w="381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WordArt 163">
              <a:extLst>
                <a:ext uri="{FF2B5EF4-FFF2-40B4-BE49-F238E27FC236}">
                  <a16:creationId xmlns:a16="http://schemas.microsoft.com/office/drawing/2014/main" id="{4AE55C59-6225-4944-9A90-B81361C6B1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302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3" name="WordArt 164">
              <a:extLst>
                <a:ext uri="{FF2B5EF4-FFF2-40B4-BE49-F238E27FC236}">
                  <a16:creationId xmlns:a16="http://schemas.microsoft.com/office/drawing/2014/main" id="{FAB19A55-66EA-4A43-AFB9-65AC56E33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2103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mini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4" name="Group 203">
            <a:extLst>
              <a:ext uri="{FF2B5EF4-FFF2-40B4-BE49-F238E27FC236}">
                <a16:creationId xmlns:a16="http://schemas.microsoft.com/office/drawing/2014/main" id="{4937241E-4F3D-495C-B297-6009B46D1C8C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5066599"/>
            <a:ext cx="966788" cy="990600"/>
            <a:chOff x="1646" y="1933"/>
            <a:chExt cx="609" cy="624"/>
          </a:xfrm>
        </p:grpSpPr>
        <p:sp>
          <p:nvSpPr>
            <p:cNvPr id="135" name="Freeform 165">
              <a:extLst>
                <a:ext uri="{FF2B5EF4-FFF2-40B4-BE49-F238E27FC236}">
                  <a16:creationId xmlns:a16="http://schemas.microsoft.com/office/drawing/2014/main" id="{D9AD67E5-8522-4450-8076-E1C17A534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933"/>
              <a:ext cx="609" cy="624"/>
            </a:xfrm>
            <a:custGeom>
              <a:avLst/>
              <a:gdLst>
                <a:gd name="T0" fmla="*/ 1106 w 1106"/>
                <a:gd name="T1" fmla="*/ 1134 h 1134"/>
                <a:gd name="T2" fmla="*/ 1106 w 1106"/>
                <a:gd name="T3" fmla="*/ 0 h 1134"/>
                <a:gd name="T4" fmla="*/ 113 w 1106"/>
                <a:gd name="T5" fmla="*/ 0 h 1134"/>
                <a:gd name="T6" fmla="*/ 113 w 1106"/>
                <a:gd name="T7" fmla="*/ 227 h 1134"/>
                <a:gd name="T8" fmla="*/ 0 w 1106"/>
                <a:gd name="T9" fmla="*/ 340 h 1134"/>
                <a:gd name="T10" fmla="*/ 0 w 1106"/>
                <a:gd name="T11" fmla="*/ 1134 h 1134"/>
                <a:gd name="T12" fmla="*/ 1106 w 1106"/>
                <a:gd name="T1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134">
                  <a:moveTo>
                    <a:pt x="1106" y="1134"/>
                  </a:moveTo>
                  <a:lnTo>
                    <a:pt x="1106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0" y="1134"/>
                  </a:lnTo>
                  <a:lnTo>
                    <a:pt x="1106" y="1134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" name="WordArt 166">
              <a:extLst>
                <a:ext uri="{FF2B5EF4-FFF2-40B4-BE49-F238E27FC236}">
                  <a16:creationId xmlns:a16="http://schemas.microsoft.com/office/drawing/2014/main" id="{98493765-DB2B-4A3E-A850-A8A6949DF1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6" y="2302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7" name="WordArt 167">
              <a:extLst>
                <a:ext uri="{FF2B5EF4-FFF2-40B4-BE49-F238E27FC236}">
                  <a16:creationId xmlns:a16="http://schemas.microsoft.com/office/drawing/2014/main" id="{DB45B566-47D9-4D2B-9A47-D007D3ED9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6" y="2103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mini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8" name="Group 204">
            <a:extLst>
              <a:ext uri="{FF2B5EF4-FFF2-40B4-BE49-F238E27FC236}">
                <a16:creationId xmlns:a16="http://schemas.microsoft.com/office/drawing/2014/main" id="{1A1705F8-12D6-4FB5-A1B2-ECE6FCEB3FC1}"/>
              </a:ext>
            </a:extLst>
          </p:cNvPr>
          <p:cNvGrpSpPr>
            <a:grpSpLocks/>
          </p:cNvGrpSpPr>
          <p:nvPr/>
        </p:nvGrpSpPr>
        <p:grpSpPr bwMode="auto">
          <a:xfrm>
            <a:off x="4457700" y="5066599"/>
            <a:ext cx="966788" cy="990600"/>
            <a:chOff x="2808" y="1933"/>
            <a:chExt cx="609" cy="624"/>
          </a:xfrm>
        </p:grpSpPr>
        <p:sp>
          <p:nvSpPr>
            <p:cNvPr id="139" name="Freeform 168">
              <a:extLst>
                <a:ext uri="{FF2B5EF4-FFF2-40B4-BE49-F238E27FC236}">
                  <a16:creationId xmlns:a16="http://schemas.microsoft.com/office/drawing/2014/main" id="{9CFE829D-16BF-412C-A902-713EF133F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1933"/>
              <a:ext cx="609" cy="624"/>
            </a:xfrm>
            <a:custGeom>
              <a:avLst/>
              <a:gdLst>
                <a:gd name="T0" fmla="*/ 1106 w 1106"/>
                <a:gd name="T1" fmla="*/ 1134 h 1134"/>
                <a:gd name="T2" fmla="*/ 1106 w 1106"/>
                <a:gd name="T3" fmla="*/ 0 h 1134"/>
                <a:gd name="T4" fmla="*/ 113 w 1106"/>
                <a:gd name="T5" fmla="*/ 0 h 1134"/>
                <a:gd name="T6" fmla="*/ 113 w 1106"/>
                <a:gd name="T7" fmla="*/ 227 h 1134"/>
                <a:gd name="T8" fmla="*/ 0 w 1106"/>
                <a:gd name="T9" fmla="*/ 340 h 1134"/>
                <a:gd name="T10" fmla="*/ 0 w 1106"/>
                <a:gd name="T11" fmla="*/ 1134 h 1134"/>
                <a:gd name="T12" fmla="*/ 1106 w 1106"/>
                <a:gd name="T1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134">
                  <a:moveTo>
                    <a:pt x="1106" y="1134"/>
                  </a:moveTo>
                  <a:lnTo>
                    <a:pt x="1106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0" y="1134"/>
                  </a:lnTo>
                  <a:lnTo>
                    <a:pt x="1106" y="113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" name="WordArt 169">
              <a:extLst>
                <a:ext uri="{FF2B5EF4-FFF2-40B4-BE49-F238E27FC236}">
                  <a16:creationId xmlns:a16="http://schemas.microsoft.com/office/drawing/2014/main" id="{E71F0824-F707-49D7-86FC-36866C7D1C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78" y="2302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1" name="WordArt 170">
              <a:extLst>
                <a:ext uri="{FF2B5EF4-FFF2-40B4-BE49-F238E27FC236}">
                  <a16:creationId xmlns:a16="http://schemas.microsoft.com/office/drawing/2014/main" id="{95C2CAB4-462C-4426-B6DC-FD76A5DF0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78" y="2103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mini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2" name="Group 205">
            <a:extLst>
              <a:ext uri="{FF2B5EF4-FFF2-40B4-BE49-F238E27FC236}">
                <a16:creationId xmlns:a16="http://schemas.microsoft.com/office/drawing/2014/main" id="{51FF44FE-1519-4CD5-ABD4-C0B2521803C4}"/>
              </a:ext>
            </a:extLst>
          </p:cNvPr>
          <p:cNvGrpSpPr>
            <a:grpSpLocks/>
          </p:cNvGrpSpPr>
          <p:nvPr/>
        </p:nvGrpSpPr>
        <p:grpSpPr bwMode="auto">
          <a:xfrm>
            <a:off x="6348413" y="5066599"/>
            <a:ext cx="966787" cy="990600"/>
            <a:chOff x="3999" y="1933"/>
            <a:chExt cx="609" cy="624"/>
          </a:xfrm>
        </p:grpSpPr>
        <p:sp>
          <p:nvSpPr>
            <p:cNvPr id="143" name="Freeform 171">
              <a:extLst>
                <a:ext uri="{FF2B5EF4-FFF2-40B4-BE49-F238E27FC236}">
                  <a16:creationId xmlns:a16="http://schemas.microsoft.com/office/drawing/2014/main" id="{7F4A11AA-3BC8-4ADF-8E21-7F46E2B7D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" y="1933"/>
              <a:ext cx="609" cy="624"/>
            </a:xfrm>
            <a:custGeom>
              <a:avLst/>
              <a:gdLst>
                <a:gd name="T0" fmla="*/ 1106 w 1106"/>
                <a:gd name="T1" fmla="*/ 1134 h 1134"/>
                <a:gd name="T2" fmla="*/ 1106 w 1106"/>
                <a:gd name="T3" fmla="*/ 0 h 1134"/>
                <a:gd name="T4" fmla="*/ 113 w 1106"/>
                <a:gd name="T5" fmla="*/ 0 h 1134"/>
                <a:gd name="T6" fmla="*/ 113 w 1106"/>
                <a:gd name="T7" fmla="*/ 227 h 1134"/>
                <a:gd name="T8" fmla="*/ 0 w 1106"/>
                <a:gd name="T9" fmla="*/ 340 h 1134"/>
                <a:gd name="T10" fmla="*/ 0 w 1106"/>
                <a:gd name="T11" fmla="*/ 1134 h 1134"/>
                <a:gd name="T12" fmla="*/ 1106 w 1106"/>
                <a:gd name="T1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134">
                  <a:moveTo>
                    <a:pt x="1106" y="1134"/>
                  </a:moveTo>
                  <a:lnTo>
                    <a:pt x="1106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0" y="1134"/>
                  </a:lnTo>
                  <a:lnTo>
                    <a:pt x="1106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" name="WordArt 172">
              <a:extLst>
                <a:ext uri="{FF2B5EF4-FFF2-40B4-BE49-F238E27FC236}">
                  <a16:creationId xmlns:a16="http://schemas.microsoft.com/office/drawing/2014/main" id="{239BC7AA-191C-4EAB-861D-79AF057EE9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69" y="2302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5" name="WordArt 173">
              <a:extLst>
                <a:ext uri="{FF2B5EF4-FFF2-40B4-BE49-F238E27FC236}">
                  <a16:creationId xmlns:a16="http://schemas.microsoft.com/office/drawing/2014/main" id="{CE9C0906-AEB2-46A2-B8F4-CBE2C55AAE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69" y="2103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mini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6" name="Group 206">
            <a:extLst>
              <a:ext uri="{FF2B5EF4-FFF2-40B4-BE49-F238E27FC236}">
                <a16:creationId xmlns:a16="http://schemas.microsoft.com/office/drawing/2014/main" id="{972B38A0-390E-45BF-B5E2-3AE58C8D0EAF}"/>
              </a:ext>
            </a:extLst>
          </p:cNvPr>
          <p:cNvGrpSpPr>
            <a:grpSpLocks/>
          </p:cNvGrpSpPr>
          <p:nvPr/>
        </p:nvGrpSpPr>
        <p:grpSpPr bwMode="auto">
          <a:xfrm>
            <a:off x="8239125" y="5066599"/>
            <a:ext cx="966788" cy="990600"/>
            <a:chOff x="5190" y="1933"/>
            <a:chExt cx="609" cy="624"/>
          </a:xfrm>
        </p:grpSpPr>
        <p:sp>
          <p:nvSpPr>
            <p:cNvPr id="147" name="Freeform 174">
              <a:extLst>
                <a:ext uri="{FF2B5EF4-FFF2-40B4-BE49-F238E27FC236}">
                  <a16:creationId xmlns:a16="http://schemas.microsoft.com/office/drawing/2014/main" id="{1AECD6E0-636E-466D-AB2D-B3F7CDD8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" y="1933"/>
              <a:ext cx="609" cy="624"/>
            </a:xfrm>
            <a:custGeom>
              <a:avLst/>
              <a:gdLst>
                <a:gd name="T0" fmla="*/ 1106 w 1106"/>
                <a:gd name="T1" fmla="*/ 1134 h 1134"/>
                <a:gd name="T2" fmla="*/ 1106 w 1106"/>
                <a:gd name="T3" fmla="*/ 0 h 1134"/>
                <a:gd name="T4" fmla="*/ 113 w 1106"/>
                <a:gd name="T5" fmla="*/ 0 h 1134"/>
                <a:gd name="T6" fmla="*/ 113 w 1106"/>
                <a:gd name="T7" fmla="*/ 227 h 1134"/>
                <a:gd name="T8" fmla="*/ 0 w 1106"/>
                <a:gd name="T9" fmla="*/ 340 h 1134"/>
                <a:gd name="T10" fmla="*/ 0 w 1106"/>
                <a:gd name="T11" fmla="*/ 1134 h 1134"/>
                <a:gd name="T12" fmla="*/ 1106 w 1106"/>
                <a:gd name="T1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134">
                  <a:moveTo>
                    <a:pt x="1106" y="1134"/>
                  </a:moveTo>
                  <a:lnTo>
                    <a:pt x="1106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0" y="1134"/>
                  </a:lnTo>
                  <a:lnTo>
                    <a:pt x="1106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" name="WordArt 175">
              <a:extLst>
                <a:ext uri="{FF2B5EF4-FFF2-40B4-BE49-F238E27FC236}">
                  <a16:creationId xmlns:a16="http://schemas.microsoft.com/office/drawing/2014/main" id="{B9ADBF54-9714-4586-A88C-12D9CB0F4E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0" y="2302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SD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9" name="WordArt 176">
              <a:extLst>
                <a:ext uri="{FF2B5EF4-FFF2-40B4-BE49-F238E27FC236}">
                  <a16:creationId xmlns:a16="http://schemas.microsoft.com/office/drawing/2014/main" id="{EC9C638F-C88C-475D-A4B6-978773B62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60" y="2103"/>
              <a:ext cx="340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FFFF"/>
                  </a:solidFill>
                  <a:latin typeface="Impact" panose="020B0806030902050204" pitchFamily="34" charset="0"/>
                </a:rPr>
                <a:t>mini</a:t>
              </a:r>
              <a:endParaRPr lang="ja-JP" altLang="en-US" sz="3600" kern="1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50" name="Group 218">
            <a:extLst>
              <a:ext uri="{FF2B5EF4-FFF2-40B4-BE49-F238E27FC236}">
                <a16:creationId xmlns:a16="http://schemas.microsoft.com/office/drawing/2014/main" id="{9456AEEF-6DB0-4F6B-9B28-BF02A59C241C}"/>
              </a:ext>
            </a:extLst>
          </p:cNvPr>
          <p:cNvGrpSpPr>
            <a:grpSpLocks/>
          </p:cNvGrpSpPr>
          <p:nvPr/>
        </p:nvGrpSpPr>
        <p:grpSpPr bwMode="auto">
          <a:xfrm>
            <a:off x="2611017" y="3116123"/>
            <a:ext cx="915987" cy="989013"/>
            <a:chOff x="2751" y="2811"/>
            <a:chExt cx="1077" cy="1162"/>
          </a:xfrm>
        </p:grpSpPr>
        <p:sp>
          <p:nvSpPr>
            <p:cNvPr id="151" name="Freeform 219">
              <a:extLst>
                <a:ext uri="{FF2B5EF4-FFF2-40B4-BE49-F238E27FC236}">
                  <a16:creationId xmlns:a16="http://schemas.microsoft.com/office/drawing/2014/main" id="{A6CCB04F-8E90-4CF0-A48E-49E562E9D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AutoShape 220">
              <a:extLst>
                <a:ext uri="{FF2B5EF4-FFF2-40B4-BE49-F238E27FC236}">
                  <a16:creationId xmlns:a16="http://schemas.microsoft.com/office/drawing/2014/main" id="{B7EF8550-B300-4F59-B566-D33D8FD0D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WordArt 221">
              <a:extLst>
                <a:ext uri="{FF2B5EF4-FFF2-40B4-BE49-F238E27FC236}">
                  <a16:creationId xmlns:a16="http://schemas.microsoft.com/office/drawing/2014/main" id="{52DCC3F9-AE30-4A46-A3E4-D5CF2FCEB2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4" name="WordArt 222">
              <a:extLst>
                <a:ext uri="{FF2B5EF4-FFF2-40B4-BE49-F238E27FC236}">
                  <a16:creationId xmlns:a16="http://schemas.microsoft.com/office/drawing/2014/main" id="{69CB9306-D95B-489F-8DC1-7DF07BCAF4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Group 216">
            <a:extLst>
              <a:ext uri="{FF2B5EF4-FFF2-40B4-BE49-F238E27FC236}">
                <a16:creationId xmlns:a16="http://schemas.microsoft.com/office/drawing/2014/main" id="{C4B37CA8-4AB8-4B18-8631-5B0609B1BD00}"/>
              </a:ext>
            </a:extLst>
          </p:cNvPr>
          <p:cNvGrpSpPr>
            <a:grpSpLocks/>
          </p:cNvGrpSpPr>
          <p:nvPr/>
        </p:nvGrpSpPr>
        <p:grpSpPr bwMode="auto">
          <a:xfrm>
            <a:off x="2630083" y="1175659"/>
            <a:ext cx="915987" cy="989012"/>
            <a:chOff x="2751" y="2811"/>
            <a:chExt cx="1077" cy="1162"/>
          </a:xfrm>
        </p:grpSpPr>
        <p:sp>
          <p:nvSpPr>
            <p:cNvPr id="156" name="Freeform 200">
              <a:extLst>
                <a:ext uri="{FF2B5EF4-FFF2-40B4-BE49-F238E27FC236}">
                  <a16:creationId xmlns:a16="http://schemas.microsoft.com/office/drawing/2014/main" id="{4A48607E-92CB-4E07-A3D6-9F1115A90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" name="AutoShape 201">
              <a:extLst>
                <a:ext uri="{FF2B5EF4-FFF2-40B4-BE49-F238E27FC236}">
                  <a16:creationId xmlns:a16="http://schemas.microsoft.com/office/drawing/2014/main" id="{42A30555-7510-4B22-9B0A-C744A399E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WordArt 202">
              <a:extLst>
                <a:ext uri="{FF2B5EF4-FFF2-40B4-BE49-F238E27FC236}">
                  <a16:creationId xmlns:a16="http://schemas.microsoft.com/office/drawing/2014/main" id="{36B3A95C-F9F9-4011-8D70-C00411006D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WordArt 203">
              <a:extLst>
                <a:ext uri="{FF2B5EF4-FFF2-40B4-BE49-F238E27FC236}">
                  <a16:creationId xmlns:a16="http://schemas.microsoft.com/office/drawing/2014/main" id="{EFD463FD-72DE-491F-8090-0AB661EC5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Group 218">
            <a:extLst>
              <a:ext uri="{FF2B5EF4-FFF2-40B4-BE49-F238E27FC236}">
                <a16:creationId xmlns:a16="http://schemas.microsoft.com/office/drawing/2014/main" id="{61F90479-A774-4528-8840-2B6E29C7BE5F}"/>
              </a:ext>
            </a:extLst>
          </p:cNvPr>
          <p:cNvGrpSpPr>
            <a:grpSpLocks/>
          </p:cNvGrpSpPr>
          <p:nvPr/>
        </p:nvGrpSpPr>
        <p:grpSpPr bwMode="auto">
          <a:xfrm>
            <a:off x="4474323" y="3116123"/>
            <a:ext cx="915987" cy="989013"/>
            <a:chOff x="2751" y="2811"/>
            <a:chExt cx="1077" cy="1162"/>
          </a:xfrm>
        </p:grpSpPr>
        <p:sp>
          <p:nvSpPr>
            <p:cNvPr id="161" name="Freeform 219">
              <a:extLst>
                <a:ext uri="{FF2B5EF4-FFF2-40B4-BE49-F238E27FC236}">
                  <a16:creationId xmlns:a16="http://schemas.microsoft.com/office/drawing/2014/main" id="{11755D2A-06B5-48B4-B48B-E79B75383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AutoShape 220">
              <a:extLst>
                <a:ext uri="{FF2B5EF4-FFF2-40B4-BE49-F238E27FC236}">
                  <a16:creationId xmlns:a16="http://schemas.microsoft.com/office/drawing/2014/main" id="{B7EAB166-ED48-4131-B066-983097D3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WordArt 221">
              <a:extLst>
                <a:ext uri="{FF2B5EF4-FFF2-40B4-BE49-F238E27FC236}">
                  <a16:creationId xmlns:a16="http://schemas.microsoft.com/office/drawing/2014/main" id="{9EBE5857-7660-48F5-AD15-721ED71FD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" name="WordArt 222">
              <a:extLst>
                <a:ext uri="{FF2B5EF4-FFF2-40B4-BE49-F238E27FC236}">
                  <a16:creationId xmlns:a16="http://schemas.microsoft.com/office/drawing/2014/main" id="{D06711A8-1F5B-4E41-8AA1-7575EFB724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32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Group 216">
            <a:extLst>
              <a:ext uri="{FF2B5EF4-FFF2-40B4-BE49-F238E27FC236}">
                <a16:creationId xmlns:a16="http://schemas.microsoft.com/office/drawing/2014/main" id="{8457A0E1-CD41-44A4-9217-84E1D1966747}"/>
              </a:ext>
            </a:extLst>
          </p:cNvPr>
          <p:cNvGrpSpPr>
            <a:grpSpLocks/>
          </p:cNvGrpSpPr>
          <p:nvPr/>
        </p:nvGrpSpPr>
        <p:grpSpPr bwMode="auto">
          <a:xfrm>
            <a:off x="4493389" y="1175659"/>
            <a:ext cx="915987" cy="989012"/>
            <a:chOff x="2751" y="2811"/>
            <a:chExt cx="1077" cy="1162"/>
          </a:xfrm>
        </p:grpSpPr>
        <p:sp>
          <p:nvSpPr>
            <p:cNvPr id="166" name="Freeform 200">
              <a:extLst>
                <a:ext uri="{FF2B5EF4-FFF2-40B4-BE49-F238E27FC236}">
                  <a16:creationId xmlns:a16="http://schemas.microsoft.com/office/drawing/2014/main" id="{CA72954A-3E4E-4FA3-B4C8-45D1FE063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" name="AutoShape 201">
              <a:extLst>
                <a:ext uri="{FF2B5EF4-FFF2-40B4-BE49-F238E27FC236}">
                  <a16:creationId xmlns:a16="http://schemas.microsoft.com/office/drawing/2014/main" id="{1FC4C428-D6A4-41EC-B944-77F8261C0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WordArt 202">
              <a:extLst>
                <a:ext uri="{FF2B5EF4-FFF2-40B4-BE49-F238E27FC236}">
                  <a16:creationId xmlns:a16="http://schemas.microsoft.com/office/drawing/2014/main" id="{D0A93F59-EE45-45B8-9EBF-091699035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9" name="WordArt 203">
              <a:extLst>
                <a:ext uri="{FF2B5EF4-FFF2-40B4-BE49-F238E27FC236}">
                  <a16:creationId xmlns:a16="http://schemas.microsoft.com/office/drawing/2014/main" id="{202E0C7F-D750-41A7-9885-F91C609445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32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Group 218">
            <a:extLst>
              <a:ext uri="{FF2B5EF4-FFF2-40B4-BE49-F238E27FC236}">
                <a16:creationId xmlns:a16="http://schemas.microsoft.com/office/drawing/2014/main" id="{C141D0D4-6225-4C3B-B718-B76DA04369E3}"/>
              </a:ext>
            </a:extLst>
          </p:cNvPr>
          <p:cNvGrpSpPr>
            <a:grpSpLocks/>
          </p:cNvGrpSpPr>
          <p:nvPr/>
        </p:nvGrpSpPr>
        <p:grpSpPr bwMode="auto">
          <a:xfrm>
            <a:off x="6346255" y="3116123"/>
            <a:ext cx="915987" cy="989013"/>
            <a:chOff x="2751" y="2811"/>
            <a:chExt cx="1077" cy="1162"/>
          </a:xfrm>
        </p:grpSpPr>
        <p:sp>
          <p:nvSpPr>
            <p:cNvPr id="171" name="Freeform 219">
              <a:extLst>
                <a:ext uri="{FF2B5EF4-FFF2-40B4-BE49-F238E27FC236}">
                  <a16:creationId xmlns:a16="http://schemas.microsoft.com/office/drawing/2014/main" id="{66E761F2-803C-4B6E-B8EF-54F1077D4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AutoShape 220">
              <a:extLst>
                <a:ext uri="{FF2B5EF4-FFF2-40B4-BE49-F238E27FC236}">
                  <a16:creationId xmlns:a16="http://schemas.microsoft.com/office/drawing/2014/main" id="{B4134762-9DA9-4885-8A31-5BF245876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WordArt 221">
              <a:extLst>
                <a:ext uri="{FF2B5EF4-FFF2-40B4-BE49-F238E27FC236}">
                  <a16:creationId xmlns:a16="http://schemas.microsoft.com/office/drawing/2014/main" id="{D6EB8A95-469A-4369-BA72-040D9E0278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" name="WordArt 222">
              <a:extLst>
                <a:ext uri="{FF2B5EF4-FFF2-40B4-BE49-F238E27FC236}">
                  <a16:creationId xmlns:a16="http://schemas.microsoft.com/office/drawing/2014/main" id="{1257B358-0A50-47C5-A8FA-DEEA635A16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64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Group 216">
            <a:extLst>
              <a:ext uri="{FF2B5EF4-FFF2-40B4-BE49-F238E27FC236}">
                <a16:creationId xmlns:a16="http://schemas.microsoft.com/office/drawing/2014/main" id="{668842EC-266E-4DFC-9467-6D9372E16A04}"/>
              </a:ext>
            </a:extLst>
          </p:cNvPr>
          <p:cNvGrpSpPr>
            <a:grpSpLocks/>
          </p:cNvGrpSpPr>
          <p:nvPr/>
        </p:nvGrpSpPr>
        <p:grpSpPr bwMode="auto">
          <a:xfrm>
            <a:off x="6365321" y="1175659"/>
            <a:ext cx="915987" cy="989012"/>
            <a:chOff x="2751" y="2811"/>
            <a:chExt cx="1077" cy="1162"/>
          </a:xfrm>
        </p:grpSpPr>
        <p:sp>
          <p:nvSpPr>
            <p:cNvPr id="176" name="Freeform 200">
              <a:extLst>
                <a:ext uri="{FF2B5EF4-FFF2-40B4-BE49-F238E27FC236}">
                  <a16:creationId xmlns:a16="http://schemas.microsoft.com/office/drawing/2014/main" id="{4CCAD6FE-7D9A-47C1-950D-D89DDA98A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2811"/>
              <a:ext cx="1077" cy="1162"/>
            </a:xfrm>
            <a:custGeom>
              <a:avLst/>
              <a:gdLst>
                <a:gd name="T0" fmla="*/ 1042 w 1077"/>
                <a:gd name="T1" fmla="*/ 0 h 1162"/>
                <a:gd name="T2" fmla="*/ 113 w 1077"/>
                <a:gd name="T3" fmla="*/ 0 h 1162"/>
                <a:gd name="T4" fmla="*/ 96 w 1077"/>
                <a:gd name="T5" fmla="*/ 11 h 1162"/>
                <a:gd name="T6" fmla="*/ 85 w 1077"/>
                <a:gd name="T7" fmla="*/ 28 h 1162"/>
                <a:gd name="T8" fmla="*/ 85 w 1077"/>
                <a:gd name="T9" fmla="*/ 312 h 1162"/>
                <a:gd name="T10" fmla="*/ 0 w 1077"/>
                <a:gd name="T11" fmla="*/ 397 h 1162"/>
                <a:gd name="T12" fmla="*/ 0 w 1077"/>
                <a:gd name="T13" fmla="*/ 1134 h 1162"/>
                <a:gd name="T14" fmla="*/ 7 w 1077"/>
                <a:gd name="T15" fmla="*/ 1154 h 1162"/>
                <a:gd name="T16" fmla="*/ 28 w 1077"/>
                <a:gd name="T17" fmla="*/ 1162 h 1162"/>
                <a:gd name="T18" fmla="*/ 1049 w 1077"/>
                <a:gd name="T19" fmla="*/ 1162 h 1162"/>
                <a:gd name="T20" fmla="*/ 1071 w 1077"/>
                <a:gd name="T21" fmla="*/ 1155 h 1162"/>
                <a:gd name="T22" fmla="*/ 1077 w 1077"/>
                <a:gd name="T23" fmla="*/ 1134 h 1162"/>
                <a:gd name="T24" fmla="*/ 1077 w 1077"/>
                <a:gd name="T25" fmla="*/ 29 h 1162"/>
                <a:gd name="T26" fmla="*/ 1068 w 1077"/>
                <a:gd name="T27" fmla="*/ 6 h 1162"/>
                <a:gd name="T28" fmla="*/ 1042 w 107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7" h="1162">
                  <a:moveTo>
                    <a:pt x="1042" y="0"/>
                  </a:moveTo>
                  <a:lnTo>
                    <a:pt x="113" y="0"/>
                  </a:lnTo>
                  <a:lnTo>
                    <a:pt x="96" y="11"/>
                  </a:lnTo>
                  <a:lnTo>
                    <a:pt x="85" y="28"/>
                  </a:lnTo>
                  <a:lnTo>
                    <a:pt x="85" y="312"/>
                  </a:lnTo>
                  <a:lnTo>
                    <a:pt x="0" y="397"/>
                  </a:lnTo>
                  <a:lnTo>
                    <a:pt x="0" y="1134"/>
                  </a:lnTo>
                  <a:lnTo>
                    <a:pt x="7" y="1154"/>
                  </a:lnTo>
                  <a:lnTo>
                    <a:pt x="28" y="1162"/>
                  </a:lnTo>
                  <a:lnTo>
                    <a:pt x="1049" y="1162"/>
                  </a:lnTo>
                  <a:lnTo>
                    <a:pt x="1071" y="1155"/>
                  </a:lnTo>
                  <a:lnTo>
                    <a:pt x="1077" y="1134"/>
                  </a:lnTo>
                  <a:lnTo>
                    <a:pt x="1077" y="29"/>
                  </a:lnTo>
                  <a:lnTo>
                    <a:pt x="1068" y="6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7" name="AutoShape 201">
              <a:extLst>
                <a:ext uri="{FF2B5EF4-FFF2-40B4-BE49-F238E27FC236}">
                  <a16:creationId xmlns:a16="http://schemas.microsoft.com/office/drawing/2014/main" id="{B65A52F3-9F3F-4FC0-ADDB-643156D6B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2925"/>
              <a:ext cx="98" cy="8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WordArt 202">
              <a:extLst>
                <a:ext uri="{FF2B5EF4-FFF2-40B4-BE49-F238E27FC236}">
                  <a16:creationId xmlns:a16="http://schemas.microsoft.com/office/drawing/2014/main" id="{CB4BFC2A-7FEE-47C1-B6B7-39B42CB7A2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8" y="3768"/>
              <a:ext cx="184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GB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9" name="WordArt 203">
              <a:extLst>
                <a:ext uri="{FF2B5EF4-FFF2-40B4-BE49-F238E27FC236}">
                  <a16:creationId xmlns:a16="http://schemas.microsoft.com/office/drawing/2014/main" id="{2C051614-6D7C-4698-BFD2-B5B9D4AB6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91" y="3559"/>
              <a:ext cx="248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64</a:t>
              </a:r>
              <a:endParaRPr lang="ja-JP" altLang="en-US" sz="3600" b="1" kern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489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86" name="Group 246">
            <a:extLst>
              <a:ext uri="{FF2B5EF4-FFF2-40B4-BE49-F238E27FC236}">
                <a16:creationId xmlns:a16="http://schemas.microsoft.com/office/drawing/2014/main" id="{CBBF685E-49CB-418A-AABA-A3D270AFF354}"/>
              </a:ext>
            </a:extLst>
          </p:cNvPr>
          <p:cNvGrpSpPr>
            <a:grpSpLocks/>
          </p:cNvGrpSpPr>
          <p:nvPr/>
        </p:nvGrpSpPr>
        <p:grpSpPr bwMode="auto">
          <a:xfrm>
            <a:off x="944531" y="1315353"/>
            <a:ext cx="522288" cy="722312"/>
            <a:chOff x="3517" y="2766"/>
            <a:chExt cx="595" cy="824"/>
          </a:xfrm>
        </p:grpSpPr>
        <p:sp>
          <p:nvSpPr>
            <p:cNvPr id="61687" name="Freeform 247">
              <a:extLst>
                <a:ext uri="{FF2B5EF4-FFF2-40B4-BE49-F238E27FC236}">
                  <a16:creationId xmlns:a16="http://schemas.microsoft.com/office/drawing/2014/main" id="{0EE97EB6-448F-467D-B81F-42AB2C72B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8" name="AutoShape 248">
              <a:extLst>
                <a:ext uri="{FF2B5EF4-FFF2-40B4-BE49-F238E27FC236}">
                  <a16:creationId xmlns:a16="http://schemas.microsoft.com/office/drawing/2014/main" id="{BA6E5102-F329-4AAC-827A-ADE623077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89" name="Group 249">
              <a:extLst>
                <a:ext uri="{FF2B5EF4-FFF2-40B4-BE49-F238E27FC236}">
                  <a16:creationId xmlns:a16="http://schemas.microsoft.com/office/drawing/2014/main" id="{347B3C82-23BF-49CA-B39D-08EAC3D4F0C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61690" name="WordArt 250">
                <a:extLst>
                  <a:ext uri="{FF2B5EF4-FFF2-40B4-BE49-F238E27FC236}">
                    <a16:creationId xmlns:a16="http://schemas.microsoft.com/office/drawing/2014/main" id="{EC8E8A43-5890-4B82-9D8C-6C841F1C6B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691" name="WordArt 251">
                <a:extLst>
                  <a:ext uri="{FF2B5EF4-FFF2-40B4-BE49-F238E27FC236}">
                    <a16:creationId xmlns:a16="http://schemas.microsoft.com/office/drawing/2014/main" id="{D6ABFB1D-33B2-4687-9E7A-84155D8491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692" name="Group 252">
            <a:extLst>
              <a:ext uri="{FF2B5EF4-FFF2-40B4-BE49-F238E27FC236}">
                <a16:creationId xmlns:a16="http://schemas.microsoft.com/office/drawing/2014/main" id="{CF3AD544-4A7A-4B26-95DA-2ACAD46EBC99}"/>
              </a:ext>
            </a:extLst>
          </p:cNvPr>
          <p:cNvGrpSpPr>
            <a:grpSpLocks/>
          </p:cNvGrpSpPr>
          <p:nvPr/>
        </p:nvGrpSpPr>
        <p:grpSpPr bwMode="auto">
          <a:xfrm>
            <a:off x="8433304" y="1313765"/>
            <a:ext cx="522287" cy="723900"/>
            <a:chOff x="3517" y="1706"/>
            <a:chExt cx="595" cy="824"/>
          </a:xfrm>
        </p:grpSpPr>
        <p:sp>
          <p:nvSpPr>
            <p:cNvPr id="61693" name="Freeform 253">
              <a:extLst>
                <a:ext uri="{FF2B5EF4-FFF2-40B4-BE49-F238E27FC236}">
                  <a16:creationId xmlns:a16="http://schemas.microsoft.com/office/drawing/2014/main" id="{BF41D32A-F421-43D2-9BB0-B620C56260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17" y="170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1694" name="Group 254">
              <a:extLst>
                <a:ext uri="{FF2B5EF4-FFF2-40B4-BE49-F238E27FC236}">
                  <a16:creationId xmlns:a16="http://schemas.microsoft.com/office/drawing/2014/main" id="{C8389C64-4F77-4816-AE49-E6355FE528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0" y="1763"/>
              <a:ext cx="449" cy="165"/>
              <a:chOff x="3630" y="1763"/>
              <a:chExt cx="449" cy="165"/>
            </a:xfrm>
          </p:grpSpPr>
          <p:sp>
            <p:nvSpPr>
              <p:cNvPr id="61695" name="Rectangle 255">
                <a:extLst>
                  <a:ext uri="{FF2B5EF4-FFF2-40B4-BE49-F238E27FC236}">
                    <a16:creationId xmlns:a16="http://schemas.microsoft.com/office/drawing/2014/main" id="{DEF8F609-2ADB-4240-BCA1-C6D66B13C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6" name="Rectangle 256">
                <a:extLst>
                  <a:ext uri="{FF2B5EF4-FFF2-40B4-BE49-F238E27FC236}">
                    <a16:creationId xmlns:a16="http://schemas.microsoft.com/office/drawing/2014/main" id="{C5B90AE2-E712-452D-8C80-9FE447C8C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7" name="Rectangle 257">
                <a:extLst>
                  <a:ext uri="{FF2B5EF4-FFF2-40B4-BE49-F238E27FC236}">
                    <a16:creationId xmlns:a16="http://schemas.microsoft.com/office/drawing/2014/main" id="{EBB52AB6-0EC0-48BC-A7B3-B91A06806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6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8" name="Rectangle 258">
                <a:extLst>
                  <a:ext uri="{FF2B5EF4-FFF2-40B4-BE49-F238E27FC236}">
                    <a16:creationId xmlns:a16="http://schemas.microsoft.com/office/drawing/2014/main" id="{CFA72663-B0A6-4F4C-A874-531FD27DC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9" name="Rectangle 259">
                <a:extLst>
                  <a:ext uri="{FF2B5EF4-FFF2-40B4-BE49-F238E27FC236}">
                    <a16:creationId xmlns:a16="http://schemas.microsoft.com/office/drawing/2014/main" id="{F6DE5860-7652-4BBE-B308-AFD40FCD7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9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0" name="Rectangle 260">
                <a:extLst>
                  <a:ext uri="{FF2B5EF4-FFF2-40B4-BE49-F238E27FC236}">
                    <a16:creationId xmlns:a16="http://schemas.microsoft.com/office/drawing/2014/main" id="{76147B0E-C310-4383-A600-776458E63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8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1" name="Rectangle 261">
                <a:extLst>
                  <a:ext uri="{FF2B5EF4-FFF2-40B4-BE49-F238E27FC236}">
                    <a16:creationId xmlns:a16="http://schemas.microsoft.com/office/drawing/2014/main" id="{116959E0-F0CD-4745-93FE-2E1E7091E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1" y="1763"/>
                <a:ext cx="41" cy="165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2" name="Rectangle 262">
                <a:extLst>
                  <a:ext uri="{FF2B5EF4-FFF2-40B4-BE49-F238E27FC236}">
                    <a16:creationId xmlns:a16="http://schemas.microsoft.com/office/drawing/2014/main" id="{C3AC1DD0-9EE4-492C-9ED3-E4CC6FFD3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4" y="1763"/>
                <a:ext cx="41" cy="165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703" name="Group 263">
            <a:extLst>
              <a:ext uri="{FF2B5EF4-FFF2-40B4-BE49-F238E27FC236}">
                <a16:creationId xmlns:a16="http://schemas.microsoft.com/office/drawing/2014/main" id="{95B4172B-1B45-4CA5-AD09-B9C4D1FF0163}"/>
              </a:ext>
            </a:extLst>
          </p:cNvPr>
          <p:cNvGrpSpPr>
            <a:grpSpLocks/>
          </p:cNvGrpSpPr>
          <p:nvPr/>
        </p:nvGrpSpPr>
        <p:grpSpPr bwMode="auto">
          <a:xfrm>
            <a:off x="944531" y="3260243"/>
            <a:ext cx="522288" cy="722313"/>
            <a:chOff x="3517" y="2766"/>
            <a:chExt cx="595" cy="824"/>
          </a:xfrm>
        </p:grpSpPr>
        <p:sp>
          <p:nvSpPr>
            <p:cNvPr id="61704" name="Freeform 264">
              <a:extLst>
                <a:ext uri="{FF2B5EF4-FFF2-40B4-BE49-F238E27FC236}">
                  <a16:creationId xmlns:a16="http://schemas.microsoft.com/office/drawing/2014/main" id="{CEB1EEC3-D11E-4AA7-83B2-AD28AB1AD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5" name="AutoShape 265">
              <a:extLst>
                <a:ext uri="{FF2B5EF4-FFF2-40B4-BE49-F238E27FC236}">
                  <a16:creationId xmlns:a16="http://schemas.microsoft.com/office/drawing/2014/main" id="{6416EFE3-BBDB-48BD-BAB1-1F13DB7E8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706" name="Group 266">
              <a:extLst>
                <a:ext uri="{FF2B5EF4-FFF2-40B4-BE49-F238E27FC236}">
                  <a16:creationId xmlns:a16="http://schemas.microsoft.com/office/drawing/2014/main" id="{8A4B215B-C682-4FE0-ADB3-E1DF8F47B9D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61707" name="WordArt 267">
                <a:extLst>
                  <a:ext uri="{FF2B5EF4-FFF2-40B4-BE49-F238E27FC236}">
                    <a16:creationId xmlns:a16="http://schemas.microsoft.com/office/drawing/2014/main" id="{5007E6DE-379D-44CC-9393-ED3CB9DC7C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708" name="WordArt 268">
                <a:extLst>
                  <a:ext uri="{FF2B5EF4-FFF2-40B4-BE49-F238E27FC236}">
                    <a16:creationId xmlns:a16="http://schemas.microsoft.com/office/drawing/2014/main" id="{B2A0C918-33F3-4058-BCB0-C93C03B557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709" name="Group 269">
            <a:extLst>
              <a:ext uri="{FF2B5EF4-FFF2-40B4-BE49-F238E27FC236}">
                <a16:creationId xmlns:a16="http://schemas.microsoft.com/office/drawing/2014/main" id="{57550FE2-809A-4A11-97F5-76CC663E623F}"/>
              </a:ext>
            </a:extLst>
          </p:cNvPr>
          <p:cNvGrpSpPr>
            <a:grpSpLocks/>
          </p:cNvGrpSpPr>
          <p:nvPr/>
        </p:nvGrpSpPr>
        <p:grpSpPr bwMode="auto">
          <a:xfrm>
            <a:off x="8390731" y="3203975"/>
            <a:ext cx="522287" cy="723900"/>
            <a:chOff x="3517" y="1706"/>
            <a:chExt cx="595" cy="824"/>
          </a:xfrm>
        </p:grpSpPr>
        <p:sp>
          <p:nvSpPr>
            <p:cNvPr id="61710" name="Freeform 270">
              <a:extLst>
                <a:ext uri="{FF2B5EF4-FFF2-40B4-BE49-F238E27FC236}">
                  <a16:creationId xmlns:a16="http://schemas.microsoft.com/office/drawing/2014/main" id="{46312273-2D19-4994-B510-3AD2B4A29C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17" y="170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1711" name="Group 271">
              <a:extLst>
                <a:ext uri="{FF2B5EF4-FFF2-40B4-BE49-F238E27FC236}">
                  <a16:creationId xmlns:a16="http://schemas.microsoft.com/office/drawing/2014/main" id="{DE71C4AC-8AC0-4AFE-A7F1-8CE924FDAE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0" y="1763"/>
              <a:ext cx="449" cy="165"/>
              <a:chOff x="3630" y="1763"/>
              <a:chExt cx="449" cy="165"/>
            </a:xfrm>
          </p:grpSpPr>
          <p:sp>
            <p:nvSpPr>
              <p:cNvPr id="61712" name="Rectangle 272">
                <a:extLst>
                  <a:ext uri="{FF2B5EF4-FFF2-40B4-BE49-F238E27FC236}">
                    <a16:creationId xmlns:a16="http://schemas.microsoft.com/office/drawing/2014/main" id="{84ED83D5-7DFA-4FCA-B6BB-1E0C4457A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3" name="Rectangle 273">
                <a:extLst>
                  <a:ext uri="{FF2B5EF4-FFF2-40B4-BE49-F238E27FC236}">
                    <a16:creationId xmlns:a16="http://schemas.microsoft.com/office/drawing/2014/main" id="{082D6591-3F84-4B92-B4B5-56BF9DC75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4" name="Rectangle 274">
                <a:extLst>
                  <a:ext uri="{FF2B5EF4-FFF2-40B4-BE49-F238E27FC236}">
                    <a16:creationId xmlns:a16="http://schemas.microsoft.com/office/drawing/2014/main" id="{0DB01E11-7A0D-453B-85EB-D7979B10C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6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5" name="Rectangle 275">
                <a:extLst>
                  <a:ext uri="{FF2B5EF4-FFF2-40B4-BE49-F238E27FC236}">
                    <a16:creationId xmlns:a16="http://schemas.microsoft.com/office/drawing/2014/main" id="{72184877-1B6B-4E57-9E71-B429219A8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6" name="Rectangle 276">
                <a:extLst>
                  <a:ext uri="{FF2B5EF4-FFF2-40B4-BE49-F238E27FC236}">
                    <a16:creationId xmlns:a16="http://schemas.microsoft.com/office/drawing/2014/main" id="{DB5A7012-170E-42ED-A392-0A67AA3F7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9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7" name="Rectangle 277">
                <a:extLst>
                  <a:ext uri="{FF2B5EF4-FFF2-40B4-BE49-F238E27FC236}">
                    <a16:creationId xmlns:a16="http://schemas.microsoft.com/office/drawing/2014/main" id="{E187EE70-4B44-406F-B0C2-36A63E258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8" y="1791"/>
                <a:ext cx="41" cy="137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8" name="Rectangle 278">
                <a:extLst>
                  <a:ext uri="{FF2B5EF4-FFF2-40B4-BE49-F238E27FC236}">
                    <a16:creationId xmlns:a16="http://schemas.microsoft.com/office/drawing/2014/main" id="{619BEB0F-BB2F-4497-BA64-C9C730A9A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1" y="1763"/>
                <a:ext cx="41" cy="165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9" name="Rectangle 279">
                <a:extLst>
                  <a:ext uri="{FF2B5EF4-FFF2-40B4-BE49-F238E27FC236}">
                    <a16:creationId xmlns:a16="http://schemas.microsoft.com/office/drawing/2014/main" id="{AC0DCAD9-62B6-4494-AF4B-6AD9099E4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4" y="1763"/>
                <a:ext cx="41" cy="165"/>
              </a:xfrm>
              <a:prstGeom prst="rect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1" name="Group 246">
            <a:extLst>
              <a:ext uri="{FF2B5EF4-FFF2-40B4-BE49-F238E27FC236}">
                <a16:creationId xmlns:a16="http://schemas.microsoft.com/office/drawing/2014/main" id="{7BACE3CB-288B-485C-9B29-C759EBB1615E}"/>
              </a:ext>
            </a:extLst>
          </p:cNvPr>
          <p:cNvGrpSpPr>
            <a:grpSpLocks/>
          </p:cNvGrpSpPr>
          <p:nvPr/>
        </p:nvGrpSpPr>
        <p:grpSpPr bwMode="auto">
          <a:xfrm>
            <a:off x="2833715" y="1315353"/>
            <a:ext cx="522288" cy="722312"/>
            <a:chOff x="3517" y="2766"/>
            <a:chExt cx="595" cy="824"/>
          </a:xfrm>
        </p:grpSpPr>
        <p:sp>
          <p:nvSpPr>
            <p:cNvPr id="82" name="Freeform 247">
              <a:extLst>
                <a:ext uri="{FF2B5EF4-FFF2-40B4-BE49-F238E27FC236}">
                  <a16:creationId xmlns:a16="http://schemas.microsoft.com/office/drawing/2014/main" id="{973A0207-0C94-4061-A6BD-AE3E8ABB0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" name="AutoShape 248">
              <a:extLst>
                <a:ext uri="{FF2B5EF4-FFF2-40B4-BE49-F238E27FC236}">
                  <a16:creationId xmlns:a16="http://schemas.microsoft.com/office/drawing/2014/main" id="{6308504A-53BA-4634-B967-EBECB6D28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" name="Group 249">
              <a:extLst>
                <a:ext uri="{FF2B5EF4-FFF2-40B4-BE49-F238E27FC236}">
                  <a16:creationId xmlns:a16="http://schemas.microsoft.com/office/drawing/2014/main" id="{EC4AE4DE-1D2A-4E88-9576-C200C303BF2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85" name="WordArt 250">
                <a:extLst>
                  <a:ext uri="{FF2B5EF4-FFF2-40B4-BE49-F238E27FC236}">
                    <a16:creationId xmlns:a16="http://schemas.microsoft.com/office/drawing/2014/main" id="{7747DE9A-4B8B-408F-8B11-7A33E20D6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WordArt 251">
                <a:extLst>
                  <a:ext uri="{FF2B5EF4-FFF2-40B4-BE49-F238E27FC236}">
                    <a16:creationId xmlns:a16="http://schemas.microsoft.com/office/drawing/2014/main" id="{3AC3B146-9906-4B44-B9E9-8930F40CE8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7" name="Group 263">
            <a:extLst>
              <a:ext uri="{FF2B5EF4-FFF2-40B4-BE49-F238E27FC236}">
                <a16:creationId xmlns:a16="http://schemas.microsoft.com/office/drawing/2014/main" id="{45C59577-3944-4E32-B6B1-26D1176E1107}"/>
              </a:ext>
            </a:extLst>
          </p:cNvPr>
          <p:cNvGrpSpPr>
            <a:grpSpLocks/>
          </p:cNvGrpSpPr>
          <p:nvPr/>
        </p:nvGrpSpPr>
        <p:grpSpPr bwMode="auto">
          <a:xfrm>
            <a:off x="2833715" y="3260243"/>
            <a:ext cx="522288" cy="722313"/>
            <a:chOff x="3517" y="2766"/>
            <a:chExt cx="595" cy="824"/>
          </a:xfrm>
        </p:grpSpPr>
        <p:sp>
          <p:nvSpPr>
            <p:cNvPr id="88" name="Freeform 264">
              <a:extLst>
                <a:ext uri="{FF2B5EF4-FFF2-40B4-BE49-F238E27FC236}">
                  <a16:creationId xmlns:a16="http://schemas.microsoft.com/office/drawing/2014/main" id="{B8256A94-E894-4CF1-8A98-299E8983C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AutoShape 265">
              <a:extLst>
                <a:ext uri="{FF2B5EF4-FFF2-40B4-BE49-F238E27FC236}">
                  <a16:creationId xmlns:a16="http://schemas.microsoft.com/office/drawing/2014/main" id="{20F5D7BE-48AC-4827-A9A1-D3DCA4D6F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266">
              <a:extLst>
                <a:ext uri="{FF2B5EF4-FFF2-40B4-BE49-F238E27FC236}">
                  <a16:creationId xmlns:a16="http://schemas.microsoft.com/office/drawing/2014/main" id="{8CFFEE87-7430-4612-84B6-8CE31D00A4DD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91" name="WordArt 267">
                <a:extLst>
                  <a:ext uri="{FF2B5EF4-FFF2-40B4-BE49-F238E27FC236}">
                    <a16:creationId xmlns:a16="http://schemas.microsoft.com/office/drawing/2014/main" id="{62D4C41D-9267-46AF-893F-BEFD25D08B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" name="WordArt 268">
                <a:extLst>
                  <a:ext uri="{FF2B5EF4-FFF2-40B4-BE49-F238E27FC236}">
                    <a16:creationId xmlns:a16="http://schemas.microsoft.com/office/drawing/2014/main" id="{A96094B0-32ED-4CCF-B5E4-B49B821DA2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3" name="Group 246">
            <a:extLst>
              <a:ext uri="{FF2B5EF4-FFF2-40B4-BE49-F238E27FC236}">
                <a16:creationId xmlns:a16="http://schemas.microsoft.com/office/drawing/2014/main" id="{F218A496-4C12-4075-9B33-6EB06DFAC61F}"/>
              </a:ext>
            </a:extLst>
          </p:cNvPr>
          <p:cNvGrpSpPr>
            <a:grpSpLocks/>
          </p:cNvGrpSpPr>
          <p:nvPr/>
        </p:nvGrpSpPr>
        <p:grpSpPr bwMode="auto">
          <a:xfrm>
            <a:off x="4662515" y="1315353"/>
            <a:ext cx="522288" cy="722312"/>
            <a:chOff x="3517" y="2766"/>
            <a:chExt cx="595" cy="824"/>
          </a:xfrm>
        </p:grpSpPr>
        <p:sp>
          <p:nvSpPr>
            <p:cNvPr id="94" name="Freeform 247">
              <a:extLst>
                <a:ext uri="{FF2B5EF4-FFF2-40B4-BE49-F238E27FC236}">
                  <a16:creationId xmlns:a16="http://schemas.microsoft.com/office/drawing/2014/main" id="{1B303D64-F726-4F65-92DB-7AF46C5DC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AutoShape 248">
              <a:extLst>
                <a:ext uri="{FF2B5EF4-FFF2-40B4-BE49-F238E27FC236}">
                  <a16:creationId xmlns:a16="http://schemas.microsoft.com/office/drawing/2014/main" id="{0336AD09-BD21-485F-98A4-08E8ECBF5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" name="Group 249">
              <a:extLst>
                <a:ext uri="{FF2B5EF4-FFF2-40B4-BE49-F238E27FC236}">
                  <a16:creationId xmlns:a16="http://schemas.microsoft.com/office/drawing/2014/main" id="{EF4250E8-AD4F-43D7-B682-27910D02EC1F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97" name="WordArt 250">
                <a:extLst>
                  <a:ext uri="{FF2B5EF4-FFF2-40B4-BE49-F238E27FC236}">
                    <a16:creationId xmlns:a16="http://schemas.microsoft.com/office/drawing/2014/main" id="{EF4FA3B8-2CB3-4B50-A46E-189E1C655C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" name="WordArt 251">
                <a:extLst>
                  <a:ext uri="{FF2B5EF4-FFF2-40B4-BE49-F238E27FC236}">
                    <a16:creationId xmlns:a16="http://schemas.microsoft.com/office/drawing/2014/main" id="{47D1CBCA-16CB-4743-90CF-2EEC5F6FBC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9" name="Group 263">
            <a:extLst>
              <a:ext uri="{FF2B5EF4-FFF2-40B4-BE49-F238E27FC236}">
                <a16:creationId xmlns:a16="http://schemas.microsoft.com/office/drawing/2014/main" id="{7CCE120E-B7F2-4203-9A33-D231C8665CBE}"/>
              </a:ext>
            </a:extLst>
          </p:cNvPr>
          <p:cNvGrpSpPr>
            <a:grpSpLocks/>
          </p:cNvGrpSpPr>
          <p:nvPr/>
        </p:nvGrpSpPr>
        <p:grpSpPr bwMode="auto">
          <a:xfrm>
            <a:off x="4662515" y="3260243"/>
            <a:ext cx="522288" cy="722313"/>
            <a:chOff x="3517" y="2766"/>
            <a:chExt cx="595" cy="824"/>
          </a:xfrm>
        </p:grpSpPr>
        <p:sp>
          <p:nvSpPr>
            <p:cNvPr id="100" name="Freeform 264">
              <a:extLst>
                <a:ext uri="{FF2B5EF4-FFF2-40B4-BE49-F238E27FC236}">
                  <a16:creationId xmlns:a16="http://schemas.microsoft.com/office/drawing/2014/main" id="{BF1C7904-1142-44E1-8ADA-806002EA0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" name="AutoShape 265">
              <a:extLst>
                <a:ext uri="{FF2B5EF4-FFF2-40B4-BE49-F238E27FC236}">
                  <a16:creationId xmlns:a16="http://schemas.microsoft.com/office/drawing/2014/main" id="{DCD41E51-1ECD-45F9-8E24-FBE823D54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" name="Group 266">
              <a:extLst>
                <a:ext uri="{FF2B5EF4-FFF2-40B4-BE49-F238E27FC236}">
                  <a16:creationId xmlns:a16="http://schemas.microsoft.com/office/drawing/2014/main" id="{0A339758-7D31-4481-86C6-AD134BCE878F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103" name="WordArt 267">
                <a:extLst>
                  <a:ext uri="{FF2B5EF4-FFF2-40B4-BE49-F238E27FC236}">
                    <a16:creationId xmlns:a16="http://schemas.microsoft.com/office/drawing/2014/main" id="{3952C4E8-1128-4F0A-9604-C9A0E47226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WordArt 268">
                <a:extLst>
                  <a:ext uri="{FF2B5EF4-FFF2-40B4-BE49-F238E27FC236}">
                    <a16:creationId xmlns:a16="http://schemas.microsoft.com/office/drawing/2014/main" id="{12893095-4F42-406F-BB9E-886A1B0FDE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5" name="Group 246">
            <a:extLst>
              <a:ext uri="{FF2B5EF4-FFF2-40B4-BE49-F238E27FC236}">
                <a16:creationId xmlns:a16="http://schemas.microsoft.com/office/drawing/2014/main" id="{07A45478-BFE4-46DA-A642-465C8C99B645}"/>
              </a:ext>
            </a:extLst>
          </p:cNvPr>
          <p:cNvGrpSpPr>
            <a:grpSpLocks/>
          </p:cNvGrpSpPr>
          <p:nvPr/>
        </p:nvGrpSpPr>
        <p:grpSpPr bwMode="auto">
          <a:xfrm>
            <a:off x="6551700" y="1315353"/>
            <a:ext cx="522288" cy="722312"/>
            <a:chOff x="3517" y="2766"/>
            <a:chExt cx="595" cy="824"/>
          </a:xfrm>
        </p:grpSpPr>
        <p:sp>
          <p:nvSpPr>
            <p:cNvPr id="106" name="Freeform 247">
              <a:extLst>
                <a:ext uri="{FF2B5EF4-FFF2-40B4-BE49-F238E27FC236}">
                  <a16:creationId xmlns:a16="http://schemas.microsoft.com/office/drawing/2014/main" id="{23A754D4-5390-4A41-AD34-FDE6557A1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AutoShape 248">
              <a:extLst>
                <a:ext uri="{FF2B5EF4-FFF2-40B4-BE49-F238E27FC236}">
                  <a16:creationId xmlns:a16="http://schemas.microsoft.com/office/drawing/2014/main" id="{89D9B906-7378-4F18-AF5C-CD66F120C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" name="Group 249">
              <a:extLst>
                <a:ext uri="{FF2B5EF4-FFF2-40B4-BE49-F238E27FC236}">
                  <a16:creationId xmlns:a16="http://schemas.microsoft.com/office/drawing/2014/main" id="{3B691B59-95A4-4C48-B1FE-5496A792774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109" name="WordArt 250">
                <a:extLst>
                  <a:ext uri="{FF2B5EF4-FFF2-40B4-BE49-F238E27FC236}">
                    <a16:creationId xmlns:a16="http://schemas.microsoft.com/office/drawing/2014/main" id="{5523AE5F-094F-40CF-8D27-51D91AC60A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WordArt 251">
                <a:extLst>
                  <a:ext uri="{FF2B5EF4-FFF2-40B4-BE49-F238E27FC236}">
                    <a16:creationId xmlns:a16="http://schemas.microsoft.com/office/drawing/2014/main" id="{049DEB64-E6C8-4AE1-9047-F1984AF8BC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11" name="Group 263">
            <a:extLst>
              <a:ext uri="{FF2B5EF4-FFF2-40B4-BE49-F238E27FC236}">
                <a16:creationId xmlns:a16="http://schemas.microsoft.com/office/drawing/2014/main" id="{DCD4D7F3-0617-48CC-976E-2B774B638472}"/>
              </a:ext>
            </a:extLst>
          </p:cNvPr>
          <p:cNvGrpSpPr>
            <a:grpSpLocks/>
          </p:cNvGrpSpPr>
          <p:nvPr/>
        </p:nvGrpSpPr>
        <p:grpSpPr bwMode="auto">
          <a:xfrm>
            <a:off x="6551700" y="3260243"/>
            <a:ext cx="522288" cy="722313"/>
            <a:chOff x="3517" y="2766"/>
            <a:chExt cx="595" cy="824"/>
          </a:xfrm>
        </p:grpSpPr>
        <p:sp>
          <p:nvSpPr>
            <p:cNvPr id="112" name="Freeform 264">
              <a:extLst>
                <a:ext uri="{FF2B5EF4-FFF2-40B4-BE49-F238E27FC236}">
                  <a16:creationId xmlns:a16="http://schemas.microsoft.com/office/drawing/2014/main" id="{5F08E118-661B-4511-9D1D-14D92847C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2766"/>
              <a:ext cx="595" cy="824"/>
            </a:xfrm>
            <a:custGeom>
              <a:avLst/>
              <a:gdLst>
                <a:gd name="T0" fmla="*/ 0 w 595"/>
                <a:gd name="T1" fmla="*/ 18 h 824"/>
                <a:gd name="T2" fmla="*/ 1 w 595"/>
                <a:gd name="T3" fmla="*/ 804 h 824"/>
                <a:gd name="T4" fmla="*/ 7 w 595"/>
                <a:gd name="T5" fmla="*/ 819 h 824"/>
                <a:gd name="T6" fmla="*/ 28 w 595"/>
                <a:gd name="T7" fmla="*/ 824 h 824"/>
                <a:gd name="T8" fmla="*/ 577 w 595"/>
                <a:gd name="T9" fmla="*/ 824 h 824"/>
                <a:gd name="T10" fmla="*/ 593 w 595"/>
                <a:gd name="T11" fmla="*/ 816 h 824"/>
                <a:gd name="T12" fmla="*/ 595 w 595"/>
                <a:gd name="T13" fmla="*/ 801 h 824"/>
                <a:gd name="T14" fmla="*/ 595 w 595"/>
                <a:gd name="T15" fmla="*/ 528 h 824"/>
                <a:gd name="T16" fmla="*/ 567 w 595"/>
                <a:gd name="T17" fmla="*/ 500 h 824"/>
                <a:gd name="T18" fmla="*/ 567 w 595"/>
                <a:gd name="T19" fmla="*/ 443 h 824"/>
                <a:gd name="T20" fmla="*/ 595 w 595"/>
                <a:gd name="T21" fmla="*/ 443 h 824"/>
                <a:gd name="T22" fmla="*/ 595 w 595"/>
                <a:gd name="T23" fmla="*/ 358 h 824"/>
                <a:gd name="T24" fmla="*/ 510 w 595"/>
                <a:gd name="T25" fmla="*/ 273 h 824"/>
                <a:gd name="T26" fmla="*/ 510 w 595"/>
                <a:gd name="T27" fmla="*/ 18 h 824"/>
                <a:gd name="T28" fmla="*/ 505 w 595"/>
                <a:gd name="T29" fmla="*/ 5 h 824"/>
                <a:gd name="T30" fmla="*/ 487 w 595"/>
                <a:gd name="T31" fmla="*/ 0 h 824"/>
                <a:gd name="T32" fmla="*/ 20 w 595"/>
                <a:gd name="T33" fmla="*/ 0 h 824"/>
                <a:gd name="T34" fmla="*/ 5 w 595"/>
                <a:gd name="T35" fmla="*/ 5 h 824"/>
                <a:gd name="T36" fmla="*/ 0 w 595"/>
                <a:gd name="T37" fmla="*/ 1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824">
                  <a:moveTo>
                    <a:pt x="0" y="18"/>
                  </a:moveTo>
                  <a:lnTo>
                    <a:pt x="1" y="804"/>
                  </a:lnTo>
                  <a:lnTo>
                    <a:pt x="7" y="819"/>
                  </a:lnTo>
                  <a:lnTo>
                    <a:pt x="28" y="824"/>
                  </a:lnTo>
                  <a:lnTo>
                    <a:pt x="577" y="824"/>
                  </a:lnTo>
                  <a:lnTo>
                    <a:pt x="593" y="816"/>
                  </a:lnTo>
                  <a:lnTo>
                    <a:pt x="595" y="801"/>
                  </a:lnTo>
                  <a:lnTo>
                    <a:pt x="595" y="528"/>
                  </a:lnTo>
                  <a:lnTo>
                    <a:pt x="567" y="500"/>
                  </a:lnTo>
                  <a:lnTo>
                    <a:pt x="567" y="443"/>
                  </a:lnTo>
                  <a:lnTo>
                    <a:pt x="595" y="443"/>
                  </a:lnTo>
                  <a:lnTo>
                    <a:pt x="595" y="358"/>
                  </a:lnTo>
                  <a:lnTo>
                    <a:pt x="510" y="273"/>
                  </a:lnTo>
                  <a:lnTo>
                    <a:pt x="510" y="18"/>
                  </a:lnTo>
                  <a:lnTo>
                    <a:pt x="505" y="5"/>
                  </a:lnTo>
                  <a:lnTo>
                    <a:pt x="487" y="0"/>
                  </a:lnTo>
                  <a:lnTo>
                    <a:pt x="20" y="0"/>
                  </a:lnTo>
                  <a:lnTo>
                    <a:pt x="5" y="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" name="AutoShape 265">
              <a:extLst>
                <a:ext uri="{FF2B5EF4-FFF2-40B4-BE49-F238E27FC236}">
                  <a16:creationId xmlns:a16="http://schemas.microsoft.com/office/drawing/2014/main" id="{66F56CFF-AAC4-48E9-BB30-39938B585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840"/>
              <a:ext cx="56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4" name="Group 266">
              <a:extLst>
                <a:ext uri="{FF2B5EF4-FFF2-40B4-BE49-F238E27FC236}">
                  <a16:creationId xmlns:a16="http://schemas.microsoft.com/office/drawing/2014/main" id="{CEFC10D3-1ACC-4B72-8BFA-C37DDDE83E65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545" y="3266"/>
              <a:ext cx="214" cy="156"/>
              <a:chOff x="3562" y="3028"/>
              <a:chExt cx="451" cy="330"/>
            </a:xfrm>
          </p:grpSpPr>
          <p:sp>
            <p:nvSpPr>
              <p:cNvPr id="115" name="WordArt 267">
                <a:extLst>
                  <a:ext uri="{FF2B5EF4-FFF2-40B4-BE49-F238E27FC236}">
                    <a16:creationId xmlns:a16="http://schemas.microsoft.com/office/drawing/2014/main" id="{77CD9D38-5BA1-4624-B58E-2F86F8EABC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29" y="3237"/>
                <a:ext cx="184" cy="12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GB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6" name="WordArt 268">
                <a:extLst>
                  <a:ext uri="{FF2B5EF4-FFF2-40B4-BE49-F238E27FC236}">
                    <a16:creationId xmlns:a16="http://schemas.microsoft.com/office/drawing/2014/main" id="{8AA00537-60AB-4202-8B0F-F528D67A11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62" y="3028"/>
                <a:ext cx="248" cy="33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17" name="Group 211">
            <a:extLst>
              <a:ext uri="{FF2B5EF4-FFF2-40B4-BE49-F238E27FC236}">
                <a16:creationId xmlns:a16="http://schemas.microsoft.com/office/drawing/2014/main" id="{7BD61798-111D-411F-AA9C-695A2DE5E69B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5184775"/>
            <a:ext cx="520700" cy="719138"/>
            <a:chOff x="597" y="3266"/>
            <a:chExt cx="328" cy="453"/>
          </a:xfrm>
        </p:grpSpPr>
        <p:sp>
          <p:nvSpPr>
            <p:cNvPr id="118" name="Freeform 177">
              <a:extLst>
                <a:ext uri="{FF2B5EF4-FFF2-40B4-BE49-F238E27FC236}">
                  <a16:creationId xmlns:a16="http://schemas.microsoft.com/office/drawing/2014/main" id="{83C578DA-DD66-4DEA-93E7-177AFCE3E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3266"/>
              <a:ext cx="328" cy="453"/>
            </a:xfrm>
            <a:custGeom>
              <a:avLst/>
              <a:gdLst>
                <a:gd name="T0" fmla="*/ 596 w 596"/>
                <a:gd name="T1" fmla="*/ 822 h 822"/>
                <a:gd name="T2" fmla="*/ 596 w 596"/>
                <a:gd name="T3" fmla="*/ 538 h 822"/>
                <a:gd name="T4" fmla="*/ 567 w 596"/>
                <a:gd name="T5" fmla="*/ 509 h 822"/>
                <a:gd name="T6" fmla="*/ 567 w 596"/>
                <a:gd name="T7" fmla="*/ 453 h 822"/>
                <a:gd name="T8" fmla="*/ 596 w 596"/>
                <a:gd name="T9" fmla="*/ 453 h 822"/>
                <a:gd name="T10" fmla="*/ 596 w 596"/>
                <a:gd name="T11" fmla="*/ 368 h 822"/>
                <a:gd name="T12" fmla="*/ 511 w 596"/>
                <a:gd name="T13" fmla="*/ 283 h 822"/>
                <a:gd name="T14" fmla="*/ 511 w 596"/>
                <a:gd name="T15" fmla="*/ 0 h 822"/>
                <a:gd name="T16" fmla="*/ 0 w 596"/>
                <a:gd name="T17" fmla="*/ 0 h 822"/>
                <a:gd name="T18" fmla="*/ 0 w 596"/>
                <a:gd name="T19" fmla="*/ 822 h 822"/>
                <a:gd name="T20" fmla="*/ 596 w 596"/>
                <a:gd name="T2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822">
                  <a:moveTo>
                    <a:pt x="596" y="822"/>
                  </a:moveTo>
                  <a:lnTo>
                    <a:pt x="596" y="538"/>
                  </a:lnTo>
                  <a:lnTo>
                    <a:pt x="567" y="509"/>
                  </a:lnTo>
                  <a:lnTo>
                    <a:pt x="567" y="453"/>
                  </a:lnTo>
                  <a:lnTo>
                    <a:pt x="596" y="453"/>
                  </a:lnTo>
                  <a:lnTo>
                    <a:pt x="596" y="368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822"/>
                  </a:lnTo>
                  <a:lnTo>
                    <a:pt x="596" y="822"/>
                  </a:lnTo>
                  <a:close/>
                </a:path>
              </a:pathLst>
            </a:custGeom>
            <a:solidFill>
              <a:srgbClr val="3366FF"/>
            </a:solidFill>
            <a:ln w="381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9" name="Group 180">
              <a:extLst>
                <a:ext uri="{FF2B5EF4-FFF2-40B4-BE49-F238E27FC236}">
                  <a16:creationId xmlns:a16="http://schemas.microsoft.com/office/drawing/2014/main" id="{72F1B096-639E-43AC-BF9F-FB3E785824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1" y="3464"/>
              <a:ext cx="183" cy="199"/>
              <a:chOff x="682" y="3322"/>
              <a:chExt cx="340" cy="369"/>
            </a:xfrm>
          </p:grpSpPr>
          <p:sp>
            <p:nvSpPr>
              <p:cNvPr id="120" name="WordArt 178">
                <a:extLst>
                  <a:ext uri="{FF2B5EF4-FFF2-40B4-BE49-F238E27FC236}">
                    <a16:creationId xmlns:a16="http://schemas.microsoft.com/office/drawing/2014/main" id="{D6CE9667-7AFF-4E5D-BFEE-3B5DA49FAC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521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SD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21" name="WordArt 179">
                <a:extLst>
                  <a:ext uri="{FF2B5EF4-FFF2-40B4-BE49-F238E27FC236}">
                    <a16:creationId xmlns:a16="http://schemas.microsoft.com/office/drawing/2014/main" id="{CA78019B-D142-44E6-B892-7C3BA03A7B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322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micro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22" name="Group 210">
            <a:extLst>
              <a:ext uri="{FF2B5EF4-FFF2-40B4-BE49-F238E27FC236}">
                <a16:creationId xmlns:a16="http://schemas.microsoft.com/office/drawing/2014/main" id="{4FC9DFB2-4D0B-4BA1-998D-A44A5A148133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5184775"/>
            <a:ext cx="520700" cy="719138"/>
            <a:chOff x="1816" y="3266"/>
            <a:chExt cx="328" cy="453"/>
          </a:xfrm>
        </p:grpSpPr>
        <p:sp>
          <p:nvSpPr>
            <p:cNvPr id="123" name="Freeform 181">
              <a:extLst>
                <a:ext uri="{FF2B5EF4-FFF2-40B4-BE49-F238E27FC236}">
                  <a16:creationId xmlns:a16="http://schemas.microsoft.com/office/drawing/2014/main" id="{49BD4749-47B2-4588-AF53-DAAE80FEC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3266"/>
              <a:ext cx="328" cy="453"/>
            </a:xfrm>
            <a:custGeom>
              <a:avLst/>
              <a:gdLst>
                <a:gd name="T0" fmla="*/ 596 w 596"/>
                <a:gd name="T1" fmla="*/ 822 h 822"/>
                <a:gd name="T2" fmla="*/ 596 w 596"/>
                <a:gd name="T3" fmla="*/ 538 h 822"/>
                <a:gd name="T4" fmla="*/ 567 w 596"/>
                <a:gd name="T5" fmla="*/ 509 h 822"/>
                <a:gd name="T6" fmla="*/ 567 w 596"/>
                <a:gd name="T7" fmla="*/ 453 h 822"/>
                <a:gd name="T8" fmla="*/ 596 w 596"/>
                <a:gd name="T9" fmla="*/ 453 h 822"/>
                <a:gd name="T10" fmla="*/ 596 w 596"/>
                <a:gd name="T11" fmla="*/ 368 h 822"/>
                <a:gd name="T12" fmla="*/ 511 w 596"/>
                <a:gd name="T13" fmla="*/ 283 h 822"/>
                <a:gd name="T14" fmla="*/ 511 w 596"/>
                <a:gd name="T15" fmla="*/ 0 h 822"/>
                <a:gd name="T16" fmla="*/ 0 w 596"/>
                <a:gd name="T17" fmla="*/ 0 h 822"/>
                <a:gd name="T18" fmla="*/ 0 w 596"/>
                <a:gd name="T19" fmla="*/ 822 h 822"/>
                <a:gd name="T20" fmla="*/ 596 w 596"/>
                <a:gd name="T2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822">
                  <a:moveTo>
                    <a:pt x="596" y="822"/>
                  </a:moveTo>
                  <a:lnTo>
                    <a:pt x="596" y="538"/>
                  </a:lnTo>
                  <a:lnTo>
                    <a:pt x="567" y="509"/>
                  </a:lnTo>
                  <a:lnTo>
                    <a:pt x="567" y="453"/>
                  </a:lnTo>
                  <a:lnTo>
                    <a:pt x="596" y="453"/>
                  </a:lnTo>
                  <a:lnTo>
                    <a:pt x="596" y="368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822"/>
                  </a:lnTo>
                  <a:lnTo>
                    <a:pt x="596" y="822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4" name="Group 182">
              <a:extLst>
                <a:ext uri="{FF2B5EF4-FFF2-40B4-BE49-F238E27FC236}">
                  <a16:creationId xmlns:a16="http://schemas.microsoft.com/office/drawing/2014/main" id="{1C95E156-6310-49A1-BC3B-0DD2170DE7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0" y="3464"/>
              <a:ext cx="183" cy="199"/>
              <a:chOff x="682" y="3322"/>
              <a:chExt cx="340" cy="369"/>
            </a:xfrm>
          </p:grpSpPr>
          <p:sp>
            <p:nvSpPr>
              <p:cNvPr id="125" name="WordArt 183">
                <a:extLst>
                  <a:ext uri="{FF2B5EF4-FFF2-40B4-BE49-F238E27FC236}">
                    <a16:creationId xmlns:a16="http://schemas.microsoft.com/office/drawing/2014/main" id="{3E659273-9037-4F17-8E5A-1BE932A360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521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SD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26" name="WordArt 184">
                <a:extLst>
                  <a:ext uri="{FF2B5EF4-FFF2-40B4-BE49-F238E27FC236}">
                    <a16:creationId xmlns:a16="http://schemas.microsoft.com/office/drawing/2014/main" id="{D20D8BE0-14EE-4853-8E6E-1B591907FB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322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micro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27" name="Group 209">
            <a:extLst>
              <a:ext uri="{FF2B5EF4-FFF2-40B4-BE49-F238E27FC236}">
                <a16:creationId xmlns:a16="http://schemas.microsoft.com/office/drawing/2014/main" id="{BF20CF8C-91EE-4912-A8D7-74648AC417EC}"/>
              </a:ext>
            </a:extLst>
          </p:cNvPr>
          <p:cNvGrpSpPr>
            <a:grpSpLocks/>
          </p:cNvGrpSpPr>
          <p:nvPr/>
        </p:nvGrpSpPr>
        <p:grpSpPr bwMode="auto">
          <a:xfrm>
            <a:off x="4683125" y="5184775"/>
            <a:ext cx="520700" cy="719138"/>
            <a:chOff x="2950" y="3266"/>
            <a:chExt cx="328" cy="453"/>
          </a:xfrm>
        </p:grpSpPr>
        <p:sp>
          <p:nvSpPr>
            <p:cNvPr id="128" name="Freeform 185">
              <a:extLst>
                <a:ext uri="{FF2B5EF4-FFF2-40B4-BE49-F238E27FC236}">
                  <a16:creationId xmlns:a16="http://schemas.microsoft.com/office/drawing/2014/main" id="{2CABB5C3-AFC4-486D-9530-B5C70DD24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0" y="3266"/>
              <a:ext cx="328" cy="453"/>
            </a:xfrm>
            <a:custGeom>
              <a:avLst/>
              <a:gdLst>
                <a:gd name="T0" fmla="*/ 596 w 596"/>
                <a:gd name="T1" fmla="*/ 822 h 822"/>
                <a:gd name="T2" fmla="*/ 596 w 596"/>
                <a:gd name="T3" fmla="*/ 538 h 822"/>
                <a:gd name="T4" fmla="*/ 567 w 596"/>
                <a:gd name="T5" fmla="*/ 509 h 822"/>
                <a:gd name="T6" fmla="*/ 567 w 596"/>
                <a:gd name="T7" fmla="*/ 453 h 822"/>
                <a:gd name="T8" fmla="*/ 596 w 596"/>
                <a:gd name="T9" fmla="*/ 453 h 822"/>
                <a:gd name="T10" fmla="*/ 596 w 596"/>
                <a:gd name="T11" fmla="*/ 368 h 822"/>
                <a:gd name="T12" fmla="*/ 511 w 596"/>
                <a:gd name="T13" fmla="*/ 283 h 822"/>
                <a:gd name="T14" fmla="*/ 511 w 596"/>
                <a:gd name="T15" fmla="*/ 0 h 822"/>
                <a:gd name="T16" fmla="*/ 0 w 596"/>
                <a:gd name="T17" fmla="*/ 0 h 822"/>
                <a:gd name="T18" fmla="*/ 0 w 596"/>
                <a:gd name="T19" fmla="*/ 822 h 822"/>
                <a:gd name="T20" fmla="*/ 596 w 596"/>
                <a:gd name="T2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822">
                  <a:moveTo>
                    <a:pt x="596" y="822"/>
                  </a:moveTo>
                  <a:lnTo>
                    <a:pt x="596" y="538"/>
                  </a:lnTo>
                  <a:lnTo>
                    <a:pt x="567" y="509"/>
                  </a:lnTo>
                  <a:lnTo>
                    <a:pt x="567" y="453"/>
                  </a:lnTo>
                  <a:lnTo>
                    <a:pt x="596" y="453"/>
                  </a:lnTo>
                  <a:lnTo>
                    <a:pt x="596" y="368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822"/>
                  </a:lnTo>
                  <a:lnTo>
                    <a:pt x="596" y="822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9" name="Group 186">
              <a:extLst>
                <a:ext uri="{FF2B5EF4-FFF2-40B4-BE49-F238E27FC236}">
                  <a16:creationId xmlns:a16="http://schemas.microsoft.com/office/drawing/2014/main" id="{B5FC40DE-4D45-45E0-89DF-65E0A77392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4" y="3464"/>
              <a:ext cx="183" cy="199"/>
              <a:chOff x="682" y="3322"/>
              <a:chExt cx="340" cy="369"/>
            </a:xfrm>
          </p:grpSpPr>
          <p:sp>
            <p:nvSpPr>
              <p:cNvPr id="130" name="WordArt 187">
                <a:extLst>
                  <a:ext uri="{FF2B5EF4-FFF2-40B4-BE49-F238E27FC236}">
                    <a16:creationId xmlns:a16="http://schemas.microsoft.com/office/drawing/2014/main" id="{41E27442-72E7-4DF7-8BCD-1FE2634554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521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SD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31" name="WordArt 188">
                <a:extLst>
                  <a:ext uri="{FF2B5EF4-FFF2-40B4-BE49-F238E27FC236}">
                    <a16:creationId xmlns:a16="http://schemas.microsoft.com/office/drawing/2014/main" id="{5044DADA-FC7B-4CD8-AD5C-BE5C0CFE57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322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micro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32" name="Group 208">
            <a:extLst>
              <a:ext uri="{FF2B5EF4-FFF2-40B4-BE49-F238E27FC236}">
                <a16:creationId xmlns:a16="http://schemas.microsoft.com/office/drawing/2014/main" id="{DFEF17E6-7223-4AE7-B8DF-1897D4B098F4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5184775"/>
            <a:ext cx="520700" cy="719138"/>
            <a:chOff x="4169" y="3266"/>
            <a:chExt cx="328" cy="453"/>
          </a:xfrm>
        </p:grpSpPr>
        <p:sp>
          <p:nvSpPr>
            <p:cNvPr id="133" name="Freeform 189">
              <a:extLst>
                <a:ext uri="{FF2B5EF4-FFF2-40B4-BE49-F238E27FC236}">
                  <a16:creationId xmlns:a16="http://schemas.microsoft.com/office/drawing/2014/main" id="{407A5691-38A3-4E52-BFA0-CCC4AD89C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3266"/>
              <a:ext cx="328" cy="453"/>
            </a:xfrm>
            <a:custGeom>
              <a:avLst/>
              <a:gdLst>
                <a:gd name="T0" fmla="*/ 596 w 596"/>
                <a:gd name="T1" fmla="*/ 822 h 822"/>
                <a:gd name="T2" fmla="*/ 596 w 596"/>
                <a:gd name="T3" fmla="*/ 538 h 822"/>
                <a:gd name="T4" fmla="*/ 567 w 596"/>
                <a:gd name="T5" fmla="*/ 509 h 822"/>
                <a:gd name="T6" fmla="*/ 567 w 596"/>
                <a:gd name="T7" fmla="*/ 453 h 822"/>
                <a:gd name="T8" fmla="*/ 596 w 596"/>
                <a:gd name="T9" fmla="*/ 453 h 822"/>
                <a:gd name="T10" fmla="*/ 596 w 596"/>
                <a:gd name="T11" fmla="*/ 368 h 822"/>
                <a:gd name="T12" fmla="*/ 511 w 596"/>
                <a:gd name="T13" fmla="*/ 283 h 822"/>
                <a:gd name="T14" fmla="*/ 511 w 596"/>
                <a:gd name="T15" fmla="*/ 0 h 822"/>
                <a:gd name="T16" fmla="*/ 0 w 596"/>
                <a:gd name="T17" fmla="*/ 0 h 822"/>
                <a:gd name="T18" fmla="*/ 0 w 596"/>
                <a:gd name="T19" fmla="*/ 822 h 822"/>
                <a:gd name="T20" fmla="*/ 596 w 596"/>
                <a:gd name="T2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822">
                  <a:moveTo>
                    <a:pt x="596" y="822"/>
                  </a:moveTo>
                  <a:lnTo>
                    <a:pt x="596" y="538"/>
                  </a:lnTo>
                  <a:lnTo>
                    <a:pt x="567" y="509"/>
                  </a:lnTo>
                  <a:lnTo>
                    <a:pt x="567" y="453"/>
                  </a:lnTo>
                  <a:lnTo>
                    <a:pt x="596" y="453"/>
                  </a:lnTo>
                  <a:lnTo>
                    <a:pt x="596" y="368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822"/>
                  </a:lnTo>
                  <a:lnTo>
                    <a:pt x="596" y="822"/>
                  </a:lnTo>
                  <a:close/>
                </a:path>
              </a:pathLst>
            </a:cu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4" name="Group 190">
              <a:extLst>
                <a:ext uri="{FF2B5EF4-FFF2-40B4-BE49-F238E27FC236}">
                  <a16:creationId xmlns:a16="http://schemas.microsoft.com/office/drawing/2014/main" id="{A2B87E10-3B53-4FE8-9B64-5EAB4CB79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3" y="3464"/>
              <a:ext cx="183" cy="199"/>
              <a:chOff x="682" y="3322"/>
              <a:chExt cx="340" cy="369"/>
            </a:xfrm>
          </p:grpSpPr>
          <p:sp>
            <p:nvSpPr>
              <p:cNvPr id="135" name="WordArt 191">
                <a:extLst>
                  <a:ext uri="{FF2B5EF4-FFF2-40B4-BE49-F238E27FC236}">
                    <a16:creationId xmlns:a16="http://schemas.microsoft.com/office/drawing/2014/main" id="{802B700A-9999-486B-B966-95A6C65699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521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SD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36" name="WordArt 192">
                <a:extLst>
                  <a:ext uri="{FF2B5EF4-FFF2-40B4-BE49-F238E27FC236}">
                    <a16:creationId xmlns:a16="http://schemas.microsoft.com/office/drawing/2014/main" id="{A566077B-0260-4B4A-B34B-39A2DD32F0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322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micro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37" name="Group 207">
            <a:extLst>
              <a:ext uri="{FF2B5EF4-FFF2-40B4-BE49-F238E27FC236}">
                <a16:creationId xmlns:a16="http://schemas.microsoft.com/office/drawing/2014/main" id="{9FE75F23-EEAD-4CFF-9981-6B8802133A5F}"/>
              </a:ext>
            </a:extLst>
          </p:cNvPr>
          <p:cNvGrpSpPr>
            <a:grpSpLocks/>
          </p:cNvGrpSpPr>
          <p:nvPr/>
        </p:nvGrpSpPr>
        <p:grpSpPr bwMode="auto">
          <a:xfrm>
            <a:off x="8418513" y="5184775"/>
            <a:ext cx="520700" cy="719138"/>
            <a:chOff x="5303" y="3266"/>
            <a:chExt cx="328" cy="453"/>
          </a:xfrm>
        </p:grpSpPr>
        <p:sp>
          <p:nvSpPr>
            <p:cNvPr id="138" name="Freeform 193">
              <a:extLst>
                <a:ext uri="{FF2B5EF4-FFF2-40B4-BE49-F238E27FC236}">
                  <a16:creationId xmlns:a16="http://schemas.microsoft.com/office/drawing/2014/main" id="{9B7ED3AA-5F3A-488B-9ED1-5A7A6A3C4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3266"/>
              <a:ext cx="328" cy="453"/>
            </a:xfrm>
            <a:custGeom>
              <a:avLst/>
              <a:gdLst>
                <a:gd name="T0" fmla="*/ 596 w 596"/>
                <a:gd name="T1" fmla="*/ 822 h 822"/>
                <a:gd name="T2" fmla="*/ 596 w 596"/>
                <a:gd name="T3" fmla="*/ 538 h 822"/>
                <a:gd name="T4" fmla="*/ 567 w 596"/>
                <a:gd name="T5" fmla="*/ 509 h 822"/>
                <a:gd name="T6" fmla="*/ 567 w 596"/>
                <a:gd name="T7" fmla="*/ 453 h 822"/>
                <a:gd name="T8" fmla="*/ 596 w 596"/>
                <a:gd name="T9" fmla="*/ 453 h 822"/>
                <a:gd name="T10" fmla="*/ 596 w 596"/>
                <a:gd name="T11" fmla="*/ 368 h 822"/>
                <a:gd name="T12" fmla="*/ 511 w 596"/>
                <a:gd name="T13" fmla="*/ 283 h 822"/>
                <a:gd name="T14" fmla="*/ 511 w 596"/>
                <a:gd name="T15" fmla="*/ 0 h 822"/>
                <a:gd name="T16" fmla="*/ 0 w 596"/>
                <a:gd name="T17" fmla="*/ 0 h 822"/>
                <a:gd name="T18" fmla="*/ 0 w 596"/>
                <a:gd name="T19" fmla="*/ 822 h 822"/>
                <a:gd name="T20" fmla="*/ 596 w 596"/>
                <a:gd name="T2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822">
                  <a:moveTo>
                    <a:pt x="596" y="822"/>
                  </a:moveTo>
                  <a:lnTo>
                    <a:pt x="596" y="538"/>
                  </a:lnTo>
                  <a:lnTo>
                    <a:pt x="567" y="509"/>
                  </a:lnTo>
                  <a:lnTo>
                    <a:pt x="567" y="453"/>
                  </a:lnTo>
                  <a:lnTo>
                    <a:pt x="596" y="453"/>
                  </a:lnTo>
                  <a:lnTo>
                    <a:pt x="596" y="368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822"/>
                  </a:lnTo>
                  <a:lnTo>
                    <a:pt x="596" y="82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9" name="Group 194">
              <a:extLst>
                <a:ext uri="{FF2B5EF4-FFF2-40B4-BE49-F238E27FC236}">
                  <a16:creationId xmlns:a16="http://schemas.microsoft.com/office/drawing/2014/main" id="{BF45633E-6539-42E4-96BD-495B2E321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7" y="3464"/>
              <a:ext cx="183" cy="199"/>
              <a:chOff x="682" y="3322"/>
              <a:chExt cx="340" cy="369"/>
            </a:xfrm>
          </p:grpSpPr>
          <p:sp>
            <p:nvSpPr>
              <p:cNvPr id="140" name="WordArt 195">
                <a:extLst>
                  <a:ext uri="{FF2B5EF4-FFF2-40B4-BE49-F238E27FC236}">
                    <a16:creationId xmlns:a16="http://schemas.microsoft.com/office/drawing/2014/main" id="{F68FCC40-31BC-4098-A559-8FDAEB429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521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SD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41" name="WordArt 196">
                <a:extLst>
                  <a:ext uri="{FF2B5EF4-FFF2-40B4-BE49-F238E27FC236}">
                    <a16:creationId xmlns:a16="http://schemas.microsoft.com/office/drawing/2014/main" id="{B17729DB-6D8A-4D0E-853E-E3C27FB837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2" y="3322"/>
                <a:ext cx="340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FFFFFF"/>
                    </a:solidFill>
                    <a:latin typeface="Impact" panose="020B0806030902050204" pitchFamily="34" charset="0"/>
                  </a:rPr>
                  <a:t>micro</a:t>
                </a:r>
                <a:endParaRPr lang="ja-JP" altLang="en-US" sz="3600" kern="10">
                  <a:solidFill>
                    <a:srgbClr val="FFFFFF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1457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13446</TotalTime>
  <Words>81</Words>
  <PresentationFormat>A4 210 x 297 mm</PresentationFormat>
  <Paragraphs>81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pptx974_SDカードのイラスト</dc:title>
  <dc:subject>pptx974_SDカードのイラスト</dc:subject>
  <dc:creator>digipot.net</dc:creator>
  <cp:revision>1</cp:revision>
  <dcterms:created xsi:type="dcterms:W3CDTF">2010-10-12T01:13:58Z</dcterms:created>
  <dcterms:modified xsi:type="dcterms:W3CDTF">2019-03-03T14:36:55Z</dcterms:modified>
  <cp:version>1</cp:version>
</cp:coreProperties>
</file>